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3" roundtripDataSignature="AMtx7mgzHfhkshJWg43OwrVJ/eRum0P3c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rienne Hahn"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6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3925" autoAdjust="0"/>
  </p:normalViewPr>
  <p:slideViewPr>
    <p:cSldViewPr snapToGrid="0">
      <p:cViewPr varScale="1">
        <p:scale>
          <a:sx n="73" d="100"/>
          <a:sy n="73" d="100"/>
        </p:scale>
        <p:origin x="1998"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customschemas.google.com/relationships/presentationmetadata" Target="metadata"/><Relationship Id="rId28"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7"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2-06-23T14:59:59.123" idx="1">
    <p:pos x="4544" y="3616"/>
    <p:text>I need to remove this</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a_SlgaE"/>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ites.ieee.org/gdpr/"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 name="Google Shape;4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The IEEE Day team, comprised of IEEE volunteers from all 10 IEEE Regions as well as IEEE staff, are working on empowering members to plan dynamic events that honor the very first IEEE Day. Collaboration will make this IEEE Day bigger and better than ever before. In 2024, we are celebrating the 15</a:t>
            </a:r>
            <a:r>
              <a:rPr lang="en-US" sz="1200" b="0" i="0" u="none" strike="noStrike" cap="none" baseline="30000" dirty="0">
                <a:solidFill>
                  <a:schemeClr val="dk1"/>
                </a:solidFill>
                <a:latin typeface="Calibri"/>
                <a:ea typeface="Calibri"/>
                <a:cs typeface="Calibri"/>
                <a:sym typeface="Calibri"/>
              </a:rPr>
              <a:t>th</a:t>
            </a:r>
            <a:r>
              <a:rPr lang="en-US" sz="1200" b="0" i="0" u="none" strike="noStrike" cap="none" dirty="0">
                <a:solidFill>
                  <a:schemeClr val="dk1"/>
                </a:solidFill>
                <a:latin typeface="Calibri"/>
                <a:ea typeface="Calibri"/>
                <a:cs typeface="Calibri"/>
                <a:sym typeface="Calibri"/>
              </a:rPr>
              <a:t> anniversary of IEEE Day and the 140</a:t>
            </a:r>
            <a:r>
              <a:rPr lang="en-US" sz="1200" b="0" i="0" u="none" strike="noStrike" cap="none" baseline="30000" dirty="0">
                <a:solidFill>
                  <a:schemeClr val="dk1"/>
                </a:solidFill>
                <a:latin typeface="Calibri"/>
                <a:ea typeface="Calibri"/>
                <a:cs typeface="Calibri"/>
                <a:sym typeface="Calibri"/>
              </a:rPr>
              <a:t>th</a:t>
            </a:r>
            <a:r>
              <a:rPr lang="en-US" sz="1200" b="0" i="0" u="none" strike="noStrike" cap="none" dirty="0">
                <a:solidFill>
                  <a:schemeClr val="dk1"/>
                </a:solidFill>
                <a:latin typeface="Calibri"/>
                <a:ea typeface="Calibri"/>
                <a:cs typeface="Calibri"/>
                <a:sym typeface="Calibri"/>
              </a:rPr>
              <a:t> anniversary of IEEE. </a:t>
            </a:r>
            <a:endParaRPr dirty="0">
              <a:solidFill>
                <a:srgbClr val="3F3F3F"/>
              </a:solidFill>
            </a:endParaRPr>
          </a:p>
        </p:txBody>
      </p:sp>
      <p:sp>
        <p:nvSpPr>
          <p:cNvPr id="42" name="Google Shape;4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At Step 6, be sure to let us know about the plans for your event via the Event Submission Form [NEED TO SET UP LINK ASAP]. Please let us know as much detail as you can provide - we want to know all about your event since we can’t be there in person!  Just remember, events must be entered no later than the second week of October. </a:t>
            </a:r>
            <a:endParaRPr/>
          </a:p>
        </p:txBody>
      </p:sp>
      <p:sp>
        <p:nvSpPr>
          <p:cNvPr id="292" name="Google Shape;29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cap="none" dirty="0">
                <a:solidFill>
                  <a:schemeClr val="dk1"/>
                </a:solidFill>
                <a:latin typeface="Calibri"/>
                <a:ea typeface="Calibri"/>
                <a:cs typeface="Calibri"/>
                <a:sym typeface="Calibri"/>
              </a:rPr>
              <a:t>Step 7 is the best step - it’s time to celebrate! You’ve done a lot of hard work to prepare for your event, and now it’s time to enjoy the company of your fellow members and prospective members. Take lots of photos and videos to capture the event and have lots of fun. Be sure to live stream the event on the IEEE Day Facebook page so that members around the world can share in the celebration.</a:t>
            </a:r>
            <a:endParaRPr dirty="0"/>
          </a:p>
        </p:txBody>
      </p:sp>
      <p:sp>
        <p:nvSpPr>
          <p:cNvPr id="318" name="Google Shape;31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Next, enter your favorite photos and videos in the IEEE Day Photo and Video contests. Winners will receive cash prizes...anything else to add here about the contests?  Maybe add the winners will be posted on the IEEE website, the IEEE Day FB page and in IEEE Day Collabratec community.  Winners will be announced in the IEEE Day Collabratec community</a:t>
            </a:r>
            <a:endParaRPr/>
          </a:p>
        </p:txBody>
      </p:sp>
      <p:sp>
        <p:nvSpPr>
          <p:cNvPr id="350" name="Google Shape;35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cap="none" dirty="0">
                <a:solidFill>
                  <a:schemeClr val="dk1"/>
                </a:solidFill>
                <a:latin typeface="Calibri"/>
                <a:ea typeface="Calibri"/>
                <a:cs typeface="Calibri"/>
                <a:sym typeface="Calibri"/>
              </a:rPr>
              <a:t>And don’t forget to vote on your favorite photos and videos and support your fellow members as well. This is also a great way to learn about other events across the world, and maybe even spark an idea for future events.</a:t>
            </a:r>
            <a:endParaRPr dirty="0"/>
          </a:p>
        </p:txBody>
      </p:sp>
      <p:sp>
        <p:nvSpPr>
          <p:cNvPr id="381" name="Google Shape;38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cap="none" dirty="0">
                <a:solidFill>
                  <a:schemeClr val="dk1"/>
                </a:solidFill>
                <a:latin typeface="Calibri"/>
                <a:ea typeface="Calibri"/>
                <a:cs typeface="Calibri"/>
                <a:sym typeface="Calibri"/>
              </a:rPr>
              <a:t>After IEEE Day, the meaningful connections you made through your event should grow throughout the year! If you worked with an event team, it’s important to recognize them through your Sections social media, newsletters and other communications channels.</a:t>
            </a:r>
            <a:endParaRPr dirty="0"/>
          </a:p>
        </p:txBody>
      </p:sp>
      <p:sp>
        <p:nvSpPr>
          <p:cNvPr id="405" name="Google Shape;40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8af3cd54ac_0_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2" name="Google Shape;432;g8af3cd54ac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9" name="Google Shape;44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0" name="Google Shape;450;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 name="Google Shape;5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cap="none" dirty="0">
                <a:solidFill>
                  <a:schemeClr val="dk1"/>
                </a:solidFill>
                <a:latin typeface="Calibri"/>
                <a:ea typeface="Calibri"/>
                <a:cs typeface="Calibri"/>
                <a:sym typeface="Calibri"/>
              </a:rPr>
              <a:t>Worldwide celebrations demonstrate the ways thousands of IEEE members in local communities join together to collaborate on ideas that leverage technology for a better tomorrow. We celebrate IEEE members! We know, with your help, we can keep the momentum going by holding both in person and virtual events this year.</a:t>
            </a:r>
            <a:endParaRPr dirty="0"/>
          </a:p>
        </p:txBody>
      </p:sp>
      <p:sp>
        <p:nvSpPr>
          <p:cNvPr id="51" name="Google Shape;5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 name="Google Shape;6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Our job is to support you and your local Section in planning your event for IEEE Day. In this kit, you will find a wealth of resources to successfully plan an event. It includes everything from coming up with an event idea, to promoting and executing your event, participating in contests, and continuing the conversation with your local members and prospective members.</a:t>
            </a:r>
            <a:endParaRPr/>
          </a:p>
        </p:txBody>
      </p:sp>
      <p:sp>
        <p:nvSpPr>
          <p:cNvPr id="69" name="Google Shape;69;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 name="Google Shape;85;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Luckily, there’s 10 easy steps to success! Each of these steps will walk you through what’s needed to make your event successful, from the inception of your idea all the way through the event’s impact. Let’s walk through the 10 steps.</a:t>
            </a:r>
            <a:endParaRPr/>
          </a:p>
        </p:txBody>
      </p:sp>
      <p:sp>
        <p:nvSpPr>
          <p:cNvPr id="86" name="Google Shape;86;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Step 1: Come up with a good idea!</a:t>
            </a:r>
            <a:endParaRPr b="0"/>
          </a:p>
          <a:p>
            <a:pPr marL="45720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Are you struggling with an idea for your event? Don’t stress, we have created a number of event suggestions that have broad interest and appeal, and they range from very small to very large. No event is too small - wherever members are celebrating together, whether in person OR virtually, it’s IEEE Day! </a:t>
            </a:r>
            <a:endParaRPr b="0"/>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Visit ieeeday.ieee.org/events-idea to peruse event ideas and get inspiration. </a:t>
            </a:r>
            <a:endParaRPr/>
          </a:p>
        </p:txBody>
      </p:sp>
      <p:sp>
        <p:nvSpPr>
          <p:cNvPr id="146" name="Google Shape;14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For Step 2, you’ll need to map out all of the needs of your event. The best place to start is nailing down the date. Will you plan your event on IEEE Day, or is it best to celebrate during the week of 1 October?  (where you can take advantage of  all the offerings and new member Join discount)</a:t>
            </a:r>
            <a:endParaRPr/>
          </a:p>
          <a:p>
            <a:pPr marL="45720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Next, determine your budget - that will inform many other aspects of the event, including the venue, food, program, registration, travel, equipment,  and entertainment options. </a:t>
            </a:r>
            <a:endParaRPr b="0"/>
          </a:p>
          <a:p>
            <a:pPr marL="457200" lvl="0" indent="-228600" algn="l" rtl="0">
              <a:lnSpc>
                <a:spcPct val="100000"/>
              </a:lnSpc>
              <a:spcBef>
                <a:spcPts val="0"/>
              </a:spcBef>
              <a:spcAft>
                <a:spcPts val="0"/>
              </a:spcAft>
              <a:buSzPts val="1400"/>
              <a:buNone/>
            </a:pPr>
            <a:br>
              <a:rPr lang="en-US" b="0"/>
            </a:br>
            <a:r>
              <a:rPr lang="en-US" sz="1200" b="0" i="0" u="none" strike="noStrike" cap="none">
                <a:solidFill>
                  <a:schemeClr val="dk1"/>
                </a:solidFill>
                <a:latin typeface="Calibri"/>
                <a:ea typeface="Calibri"/>
                <a:cs typeface="Calibri"/>
                <a:sym typeface="Calibri"/>
              </a:rPr>
              <a:t>Depending on your budget, you may want to seek partnership with venues that may offer you space for free - including your local library, office space or conference rooms in your organization, university lecture halls or classrooms, museums, park or outdoor locations, off-hours at local place of business, or local restaurant. If working with a limited budget, you can be creative with one of these options. (members place of business - conference rooms)</a:t>
            </a:r>
            <a:endParaRPr b="0"/>
          </a:p>
          <a:p>
            <a:pPr marL="457200" lvl="0" indent="-228600" algn="l" rtl="0">
              <a:lnSpc>
                <a:spcPct val="100000"/>
              </a:lnSpc>
              <a:spcBef>
                <a:spcPts val="0"/>
              </a:spcBef>
              <a:spcAft>
                <a:spcPts val="0"/>
              </a:spcAft>
              <a:buSzPts val="1400"/>
              <a:buNone/>
            </a:pPr>
            <a:br>
              <a:rPr lang="en-US" b="0"/>
            </a:br>
            <a:r>
              <a:rPr lang="en-US" sz="1200" b="0" i="0" u="none" strike="noStrike" cap="none">
                <a:solidFill>
                  <a:schemeClr val="dk1"/>
                </a:solidFill>
                <a:latin typeface="Calibri"/>
                <a:ea typeface="Calibri"/>
                <a:cs typeface="Calibri"/>
                <a:sym typeface="Calibri"/>
              </a:rPr>
              <a:t>You will also want to think about the flow of the event. How much time will there be for formal presentation? Will there be food served, and how much will be needed? How will you handle dietary restrictions? What equipment will be needed and will you be able to purchase or rent? </a:t>
            </a:r>
            <a:endParaRPr b="0"/>
          </a:p>
          <a:p>
            <a:pPr marL="45720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And how will you help non-members understand how they can become a member through the event?</a:t>
            </a:r>
            <a:endParaRPr b="0"/>
          </a:p>
          <a:p>
            <a:pPr marL="457200" marR="0" lvl="0" indent="-228600" algn="l" rtl="0">
              <a:lnSpc>
                <a:spcPct val="100000"/>
              </a:lnSpc>
              <a:spcBef>
                <a:spcPts val="0"/>
              </a:spcBef>
              <a:spcAft>
                <a:spcPts val="0"/>
              </a:spcAft>
              <a:buSzPts val="1400"/>
              <a:buNone/>
            </a:pPr>
            <a:br>
              <a:rPr lang="en-US"/>
            </a:br>
            <a:endParaRPr/>
          </a:p>
        </p:txBody>
      </p:sp>
      <p:sp>
        <p:nvSpPr>
          <p:cNvPr id="182" name="Google Shape;18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For Step 3, it’s time to partner with the appropriate resources to begin organizing your event. If you are new to planning an event, you may want to reach out to your Region Lead, Ambassadors, or past event organizers for guidance. Depending on the size of your event, these resources may be able to guide you in creating an organizing team with defined roles for marketing, technical program oversight, budgeting, and event logistics. Sharing in the responsibility with your respective team members and determining clear roles and accountability will give you a better chance for success.</a:t>
            </a:r>
            <a:endParaRPr b="0"/>
          </a:p>
          <a:p>
            <a:pPr marL="45720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Your event may also warrant partnering with a guest speaker or a host for the event, and your Region Lead can guide you here. </a:t>
            </a:r>
            <a:endParaRPr b="0"/>
          </a:p>
          <a:p>
            <a:pPr marL="0" lvl="0" indent="0" algn="l" rtl="0">
              <a:lnSpc>
                <a:spcPct val="100000"/>
              </a:lnSpc>
              <a:spcBef>
                <a:spcPts val="0"/>
              </a:spcBef>
              <a:spcAft>
                <a:spcPts val="0"/>
              </a:spcAft>
              <a:buSzPts val="1400"/>
              <a:buNone/>
            </a:pPr>
            <a:endParaRPr/>
          </a:p>
        </p:txBody>
      </p:sp>
      <p:sp>
        <p:nvSpPr>
          <p:cNvPr id="209" name="Google Shape;20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en-US" sz="1200" b="0" i="0" u="none" strike="noStrike" cap="none" dirty="0">
                <a:solidFill>
                  <a:schemeClr val="dk1"/>
                </a:solidFill>
                <a:latin typeface="Calibri"/>
                <a:ea typeface="Calibri"/>
                <a:cs typeface="Calibri"/>
                <a:sym typeface="Calibri"/>
              </a:rPr>
              <a:t>Now that you’ve got a great event idea, started organizing your event, and partnered with a powerful team, you’ll need to get the word out about your plans in Step 4!  There are many ways to promote your event and capture interest, and you’ll need to try several avenues to attract different people. Consider promotion through your local IEEE newsletters, communication vehicles at your university or organization, and social media. Think creatively about how to best reach your target audience, and focus your efforts there.</a:t>
            </a:r>
            <a:endParaRPr b="0" dirty="0"/>
          </a:p>
          <a:p>
            <a:pPr marL="457200" lvl="0" indent="-228600" algn="l" rtl="0">
              <a:lnSpc>
                <a:spcPct val="100000"/>
              </a:lnSpc>
              <a:spcBef>
                <a:spcPts val="0"/>
              </a:spcBef>
              <a:spcAft>
                <a:spcPts val="0"/>
              </a:spcAft>
              <a:buSzPts val="1400"/>
              <a:buNone/>
            </a:pPr>
            <a:br>
              <a:rPr lang="en-US" b="0" dirty="0"/>
            </a:br>
            <a:r>
              <a:rPr lang="en-US" sz="1200" b="0" i="0" u="none" strike="noStrike" cap="none" dirty="0">
                <a:solidFill>
                  <a:schemeClr val="dk1"/>
                </a:solidFill>
                <a:latin typeface="Calibri"/>
                <a:ea typeface="Calibri"/>
                <a:cs typeface="Calibri"/>
                <a:sym typeface="Calibri"/>
              </a:rPr>
              <a:t>Be sure to comply with data privacy restrictions. Learn more at </a:t>
            </a:r>
            <a:r>
              <a:rPr lang="en-US" sz="1200" b="0" i="0" u="sng" strike="noStrike" cap="non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sites.ieee.org/</a:t>
            </a:r>
            <a:r>
              <a:rPr lang="en-US" sz="1200" b="0" i="0" u="sng" strike="noStrike" cap="none" dirty="0" err="1">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gdpr</a:t>
            </a:r>
            <a:r>
              <a:rPr lang="en-US" sz="1200" b="0" i="0" u="sng" strike="noStrike" cap="non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a:t>
            </a:r>
            <a:r>
              <a:rPr lang="en-US" sz="1200" b="0" i="0" u="none" strike="noStrike" cap="none" dirty="0">
                <a:solidFill>
                  <a:schemeClr val="dk1"/>
                </a:solidFill>
                <a:latin typeface="Calibri"/>
                <a:ea typeface="Calibri"/>
                <a:cs typeface="Calibri"/>
                <a:sym typeface="Calibri"/>
              </a:rPr>
              <a:t> </a:t>
            </a:r>
            <a:endParaRPr b="0" dirty="0"/>
          </a:p>
          <a:p>
            <a:pPr marL="457200" lvl="0" indent="-228600" algn="l" rtl="0">
              <a:lnSpc>
                <a:spcPct val="100000"/>
              </a:lnSpc>
              <a:spcBef>
                <a:spcPts val="0"/>
              </a:spcBef>
              <a:spcAft>
                <a:spcPts val="0"/>
              </a:spcAft>
              <a:buSzPts val="1400"/>
              <a:buNone/>
            </a:pPr>
            <a:br>
              <a:rPr lang="en-US" b="0" dirty="0"/>
            </a:br>
            <a:r>
              <a:rPr lang="en-US" sz="1200" b="0" i="0" u="none" strike="noStrike" cap="none" dirty="0">
                <a:solidFill>
                  <a:schemeClr val="dk1"/>
                </a:solidFill>
                <a:latin typeface="Calibri"/>
                <a:ea typeface="Calibri"/>
                <a:cs typeface="Calibri"/>
                <a:sym typeface="Calibri"/>
              </a:rPr>
              <a:t>And be sure to have a clear call to action to register so that you have an accurate headcount. Include a registration link, whether through a Facebook event or other event registration vehicle. If you use </a:t>
            </a:r>
            <a:r>
              <a:rPr lang="en-US" sz="1200" b="0" i="0" u="none" strike="noStrike" cap="none" dirty="0" err="1">
                <a:solidFill>
                  <a:schemeClr val="dk1"/>
                </a:solidFill>
                <a:latin typeface="Calibri"/>
                <a:ea typeface="Calibri"/>
                <a:cs typeface="Calibri"/>
                <a:sym typeface="Calibri"/>
              </a:rPr>
              <a:t>vTools</a:t>
            </a:r>
            <a:r>
              <a:rPr lang="en-US" sz="1200" b="0" i="0" u="none" strike="noStrike" cap="none" dirty="0">
                <a:solidFill>
                  <a:schemeClr val="dk1"/>
                </a:solidFill>
                <a:latin typeface="Calibri"/>
                <a:ea typeface="Calibri"/>
                <a:cs typeface="Calibri"/>
                <a:sym typeface="Calibri"/>
              </a:rPr>
              <a:t>, these events will show in IEEE </a:t>
            </a:r>
            <a:r>
              <a:rPr lang="en-US" sz="1200" b="0" i="0" u="none" strike="noStrike" cap="none" dirty="0" err="1">
                <a:solidFill>
                  <a:schemeClr val="dk1"/>
                </a:solidFill>
                <a:latin typeface="Calibri"/>
                <a:ea typeface="Calibri"/>
                <a:cs typeface="Calibri"/>
                <a:sym typeface="Calibri"/>
              </a:rPr>
              <a:t>Collabratec</a:t>
            </a:r>
            <a:r>
              <a:rPr lang="en-US" sz="1200" b="0" i="0" u="none" strike="noStrike" cap="none" dirty="0">
                <a:solidFill>
                  <a:schemeClr val="dk1"/>
                </a:solidFill>
                <a:latin typeface="Calibri"/>
                <a:ea typeface="Calibri"/>
                <a:cs typeface="Calibri"/>
                <a:sym typeface="Calibri"/>
              </a:rPr>
              <a:t> and give you more visibility and the opportunity to remind a larger community about your event. (registration link and information can be included in your event notice) (We might want to say something to the effect that events in </a:t>
            </a:r>
            <a:r>
              <a:rPr lang="en-US" sz="1200" b="0" i="0" u="none" strike="noStrike" cap="none" dirty="0" err="1">
                <a:solidFill>
                  <a:schemeClr val="dk1"/>
                </a:solidFill>
                <a:latin typeface="Calibri"/>
                <a:ea typeface="Calibri"/>
                <a:cs typeface="Calibri"/>
                <a:sym typeface="Calibri"/>
              </a:rPr>
              <a:t>vtools</a:t>
            </a:r>
            <a:r>
              <a:rPr lang="en-US" sz="1200" b="0" i="0" u="none" strike="noStrike" cap="none" dirty="0">
                <a:solidFill>
                  <a:schemeClr val="dk1"/>
                </a:solidFill>
                <a:latin typeface="Calibri"/>
                <a:ea typeface="Calibri"/>
                <a:cs typeface="Calibri"/>
                <a:sym typeface="Calibri"/>
              </a:rPr>
              <a:t> will show in </a:t>
            </a:r>
            <a:r>
              <a:rPr lang="en-US" sz="1200" b="0" i="0" u="none" strike="noStrike" cap="none" dirty="0" err="1">
                <a:solidFill>
                  <a:schemeClr val="dk1"/>
                </a:solidFill>
                <a:latin typeface="Calibri"/>
                <a:ea typeface="Calibri"/>
                <a:cs typeface="Calibri"/>
                <a:sym typeface="Calibri"/>
              </a:rPr>
              <a:t>Collabratec</a:t>
            </a:r>
            <a:r>
              <a:rPr lang="en-US" sz="1200" b="0" i="0" u="none" strike="noStrike" cap="none" dirty="0">
                <a:solidFill>
                  <a:schemeClr val="dk1"/>
                </a:solidFill>
                <a:latin typeface="Calibri"/>
                <a:ea typeface="Calibri"/>
                <a:cs typeface="Calibri"/>
                <a:sym typeface="Calibri"/>
              </a:rPr>
              <a:t>, we can then post something in </a:t>
            </a:r>
            <a:r>
              <a:rPr lang="en-US" sz="1200" b="0" i="0" u="none" strike="noStrike" cap="none" dirty="0" err="1">
                <a:solidFill>
                  <a:schemeClr val="dk1"/>
                </a:solidFill>
                <a:latin typeface="Calibri"/>
                <a:ea typeface="Calibri"/>
                <a:cs typeface="Calibri"/>
                <a:sym typeface="Calibri"/>
              </a:rPr>
              <a:t>Collabratec</a:t>
            </a:r>
            <a:r>
              <a:rPr lang="en-US" sz="1200" b="0" i="0" u="none" strike="noStrike" cap="none" dirty="0">
                <a:solidFill>
                  <a:schemeClr val="dk1"/>
                </a:solidFill>
                <a:latin typeface="Calibri"/>
                <a:ea typeface="Calibri"/>
                <a:cs typeface="Calibri"/>
                <a:sym typeface="Calibri"/>
              </a:rPr>
              <a:t> that reminds members to check out the events  for dates, time and description))</a:t>
            </a:r>
            <a:endParaRPr b="0" dirty="0"/>
          </a:p>
          <a:p>
            <a:pPr marL="457200" lvl="0" indent="-228600" algn="l" rtl="0">
              <a:lnSpc>
                <a:spcPct val="100000"/>
              </a:lnSpc>
              <a:spcBef>
                <a:spcPts val="0"/>
              </a:spcBef>
              <a:spcAft>
                <a:spcPts val="0"/>
              </a:spcAft>
              <a:buSzPts val="1400"/>
              <a:buNone/>
            </a:pPr>
            <a:br>
              <a:rPr lang="en-US" b="0" dirty="0"/>
            </a:br>
            <a:r>
              <a:rPr lang="en-US" sz="1200" b="0" i="0" u="none" strike="noStrike" cap="none" dirty="0">
                <a:solidFill>
                  <a:schemeClr val="dk1"/>
                </a:solidFill>
                <a:latin typeface="Calibri"/>
                <a:ea typeface="Calibri"/>
                <a:cs typeface="Calibri"/>
                <a:sym typeface="Calibri"/>
              </a:rPr>
              <a:t>You’ll also want to include marketing materials for non-members. You want your peers to become members so that they can enjoy the full benefits of being an IEEE member.  Utilize the materials from your Membership Development kit, and use the coupon flyer in the IEEE Day Toolkit to promote the new join discount.</a:t>
            </a:r>
            <a:endParaRPr b="0" dirty="0"/>
          </a:p>
          <a:p>
            <a:pPr marL="457200" marR="0" lvl="0" indent="-228600" algn="l" rtl="0">
              <a:lnSpc>
                <a:spcPct val="100000"/>
              </a:lnSpc>
              <a:spcBef>
                <a:spcPts val="0"/>
              </a:spcBef>
              <a:spcAft>
                <a:spcPts val="0"/>
              </a:spcAft>
              <a:buSzPts val="1400"/>
              <a:buNone/>
            </a:pPr>
            <a:br>
              <a:rPr lang="en-US" dirty="0"/>
            </a:br>
            <a:endParaRPr dirty="0"/>
          </a:p>
        </p:txBody>
      </p:sp>
      <p:sp>
        <p:nvSpPr>
          <p:cNvPr id="238" name="Google Shape;23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200" b="0" i="0" u="none" strike="noStrike" cap="none">
                <a:solidFill>
                  <a:schemeClr val="dk1"/>
                </a:solidFill>
                <a:latin typeface="Calibri"/>
                <a:ea typeface="Calibri"/>
                <a:cs typeface="Calibri"/>
                <a:sym typeface="Calibri"/>
              </a:rPr>
              <a:t>Continue to remind registered attendees and members in your local Section about the event. If possible, create a calendar reminder or event notice so that you can avoid bombarding attendees with too much email. Be sure to remind participants close to the event. </a:t>
            </a:r>
            <a:endParaRPr/>
          </a:p>
        </p:txBody>
      </p:sp>
      <p:sp>
        <p:nvSpPr>
          <p:cNvPr id="276" name="Google Shape;27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ntent Slide B">
  <p:cSld name="Content Slide B">
    <p:spTree>
      <p:nvGrpSpPr>
        <p:cNvPr id="1" name="Shape 13"/>
        <p:cNvGrpSpPr/>
        <p:nvPr/>
      </p:nvGrpSpPr>
      <p:grpSpPr>
        <a:xfrm>
          <a:off x="0" y="0"/>
          <a:ext cx="0" cy="0"/>
          <a:chOff x="0" y="0"/>
          <a:chExt cx="0" cy="0"/>
        </a:xfrm>
      </p:grpSpPr>
      <p:sp>
        <p:nvSpPr>
          <p:cNvPr id="14" name="Google Shape;14;p21"/>
          <p:cNvSpPr txBox="1">
            <a:spLocks noGrp="1"/>
          </p:cNvSpPr>
          <p:nvPr>
            <p:ph type="title"/>
          </p:nvPr>
        </p:nvSpPr>
        <p:spPr>
          <a:xfrm>
            <a:off x="2109537" y="873604"/>
            <a:ext cx="9535886" cy="72655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843380"/>
              </a:buClr>
              <a:buSzPts val="4000"/>
              <a:buFont typeface="Calibri"/>
              <a:buNone/>
              <a:defRPr sz="4000" b="1">
                <a:solidFill>
                  <a:srgbClr val="84338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1"/>
          <p:cNvSpPr txBox="1">
            <a:spLocks noGrp="1"/>
          </p:cNvSpPr>
          <p:nvPr>
            <p:ph type="body" idx="1"/>
          </p:nvPr>
        </p:nvSpPr>
        <p:spPr>
          <a:xfrm>
            <a:off x="2109537" y="2241625"/>
            <a:ext cx="9535886" cy="3636661"/>
          </a:xfrm>
          <a:prstGeom prst="rect">
            <a:avLst/>
          </a:prstGeom>
          <a:noFill/>
          <a:ln>
            <a:noFill/>
          </a:ln>
        </p:spPr>
        <p:txBody>
          <a:bodyPr spcFirstLastPara="1" wrap="square" lIns="91425" tIns="45700" rIns="91425" bIns="45700" anchor="t" anchorCtr="0">
            <a:noAutofit/>
          </a:bodyPr>
          <a:lstStyle>
            <a:lvl1pPr marL="457200" lvl="0" indent="-355600" algn="l">
              <a:lnSpc>
                <a:spcPct val="90000"/>
              </a:lnSpc>
              <a:spcBef>
                <a:spcPts val="1000"/>
              </a:spcBef>
              <a:spcAft>
                <a:spcPts val="0"/>
              </a:spcAft>
              <a:buClr>
                <a:schemeClr val="dk1"/>
              </a:buClr>
              <a:buSzPts val="2000"/>
              <a:buChar char="•"/>
              <a:defRPr sz="2000">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sz="1800">
                <a:latin typeface="Calibri"/>
                <a:ea typeface="Calibri"/>
                <a:cs typeface="Calibri"/>
                <a:sym typeface="Calibri"/>
              </a:defRPr>
            </a:lvl2pPr>
            <a:lvl3pPr marL="1371600" lvl="2" indent="-330200" algn="l">
              <a:lnSpc>
                <a:spcPct val="90000"/>
              </a:lnSpc>
              <a:spcBef>
                <a:spcPts val="500"/>
              </a:spcBef>
              <a:spcAft>
                <a:spcPts val="0"/>
              </a:spcAft>
              <a:buClr>
                <a:schemeClr val="dk1"/>
              </a:buClr>
              <a:buSzPts val="1600"/>
              <a:buChar char="•"/>
              <a:defRPr sz="1600">
                <a:latin typeface="Calibri"/>
                <a:ea typeface="Calibri"/>
                <a:cs typeface="Calibri"/>
                <a:sym typeface="Calibri"/>
              </a:defRPr>
            </a:lvl3pPr>
            <a:lvl4pPr marL="1828800" lvl="3" indent="-317500" algn="l">
              <a:lnSpc>
                <a:spcPct val="90000"/>
              </a:lnSpc>
              <a:spcBef>
                <a:spcPts val="500"/>
              </a:spcBef>
              <a:spcAft>
                <a:spcPts val="0"/>
              </a:spcAft>
              <a:buClr>
                <a:schemeClr val="dk1"/>
              </a:buClr>
              <a:buSzPts val="1400"/>
              <a:buChar char="•"/>
              <a:defRPr sz="1400">
                <a:latin typeface="Calibri"/>
                <a:ea typeface="Calibri"/>
                <a:cs typeface="Calibri"/>
                <a:sym typeface="Calibri"/>
              </a:defRPr>
            </a:lvl4pPr>
            <a:lvl5pPr marL="2286000" lvl="4" indent="-317500" algn="l">
              <a:lnSpc>
                <a:spcPct val="90000"/>
              </a:lnSpc>
              <a:spcBef>
                <a:spcPts val="500"/>
              </a:spcBef>
              <a:spcAft>
                <a:spcPts val="0"/>
              </a:spcAft>
              <a:buClr>
                <a:schemeClr val="dk1"/>
              </a:buClr>
              <a:buSzPts val="1400"/>
              <a:buChar char="•"/>
              <a:defRPr sz="1400">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 name="Google Shape;16;p21"/>
          <p:cNvSpPr txBox="1">
            <a:spLocks noGrp="1"/>
          </p:cNvSpPr>
          <p:nvPr>
            <p:ph type="body" idx="2"/>
          </p:nvPr>
        </p:nvSpPr>
        <p:spPr>
          <a:xfrm>
            <a:off x="2109537" y="1756496"/>
            <a:ext cx="9536113" cy="44780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017277"/>
              </a:buClr>
              <a:buSzPts val="2800"/>
              <a:buNone/>
              <a:defRPr sz="2800" b="1" i="1">
                <a:solidFill>
                  <a:srgbClr val="017277"/>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 name="Google Shape;17;p21"/>
          <p:cNvSpPr/>
          <p:nvPr/>
        </p:nvSpPr>
        <p:spPr>
          <a:xfrm>
            <a:off x="923274" y="6253551"/>
            <a:ext cx="10345451"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7277"/>
              </a:buClr>
              <a:buSzPts val="1400"/>
              <a:buFont typeface="Calibri"/>
              <a:buNone/>
            </a:pPr>
            <a:r>
              <a:rPr lang="en-US" sz="1400" b="1" i="0" u="none" strike="noStrike" cap="none">
                <a:solidFill>
                  <a:srgbClr val="017277"/>
                </a:solidFill>
                <a:latin typeface="Calibri"/>
                <a:ea typeface="Calibri"/>
                <a:cs typeface="Calibri"/>
                <a:sym typeface="Calibri"/>
              </a:rPr>
              <a:t>https://ieeeday.org/</a:t>
            </a:r>
            <a:endParaRPr sz="1400" b="0" i="0" u="none" strike="noStrike" cap="none">
              <a:solidFill>
                <a:srgbClr val="000000"/>
              </a:solidFill>
              <a:latin typeface="Arial"/>
              <a:ea typeface="Arial"/>
              <a:cs typeface="Arial"/>
              <a:sym typeface="Arial"/>
            </a:endParaRPr>
          </a:p>
        </p:txBody>
      </p:sp>
      <p:sp>
        <p:nvSpPr>
          <p:cNvPr id="18" name="Google Shape;18;p21"/>
          <p:cNvSpPr>
            <a:spLocks noGrp="1"/>
          </p:cNvSpPr>
          <p:nvPr>
            <p:ph type="sldNum" idx="12"/>
          </p:nvPr>
        </p:nvSpPr>
        <p:spPr>
          <a:xfrm>
            <a:off x="368132" y="6163906"/>
            <a:ext cx="940135" cy="604449"/>
          </a:xfrm>
          <a:prstGeom prst="snip1Rect">
            <a:avLst>
              <a:gd name="adj" fmla="val 16667"/>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chemeClr val="lt1"/>
                </a:solidFill>
                <a:highlight>
                  <a:schemeClr val="dk1"/>
                </a:highlight>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chemeClr val="lt1"/>
                </a:solidFill>
                <a:highlight>
                  <a:schemeClr val="dk1"/>
                </a:highlight>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chemeClr val="lt1"/>
                </a:solidFill>
                <a:highlight>
                  <a:schemeClr val="dk1"/>
                </a:highlight>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chemeClr val="lt1"/>
                </a:solidFill>
                <a:highlight>
                  <a:schemeClr val="dk1"/>
                </a:highlight>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chemeClr val="lt1"/>
                </a:solidFill>
                <a:highlight>
                  <a:schemeClr val="dk1"/>
                </a:highlight>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chemeClr val="lt1"/>
                </a:solidFill>
                <a:highlight>
                  <a:schemeClr val="dk1"/>
                </a:highlight>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chemeClr val="lt1"/>
                </a:solidFill>
                <a:highlight>
                  <a:schemeClr val="dk1"/>
                </a:highlight>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chemeClr val="lt1"/>
                </a:solidFill>
                <a:highlight>
                  <a:schemeClr val="dk1"/>
                </a:highlight>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chemeClr val="lt1"/>
                </a:solidFill>
                <a:highlight>
                  <a:schemeClr val="dk1"/>
                </a:highlight>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19" name="Google Shape;19;p21"/>
          <p:cNvPicPr preferRelativeResize="0"/>
          <p:nvPr/>
        </p:nvPicPr>
        <p:blipFill rotWithShape="1">
          <a:blip r:embed="rId2">
            <a:alphaModFix/>
          </a:blip>
          <a:srcRect/>
          <a:stretch/>
        </p:blipFill>
        <p:spPr>
          <a:xfrm>
            <a:off x="10746325" y="6306866"/>
            <a:ext cx="1109141" cy="32812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B">
  <p:cSld name="Title Slide B">
    <p:spTree>
      <p:nvGrpSpPr>
        <p:cNvPr id="1" name="Shape 20"/>
        <p:cNvGrpSpPr/>
        <p:nvPr/>
      </p:nvGrpSpPr>
      <p:grpSpPr>
        <a:xfrm>
          <a:off x="0" y="0"/>
          <a:ext cx="0" cy="0"/>
          <a:chOff x="0" y="0"/>
          <a:chExt cx="0" cy="0"/>
        </a:xfrm>
      </p:grpSpPr>
      <p:sp>
        <p:nvSpPr>
          <p:cNvPr id="21" name="Google Shape;21;p22"/>
          <p:cNvSpPr>
            <a:spLocks noGrp="1"/>
          </p:cNvSpPr>
          <p:nvPr>
            <p:ph type="sldNum" idx="12"/>
          </p:nvPr>
        </p:nvSpPr>
        <p:spPr>
          <a:xfrm>
            <a:off x="368132" y="6163906"/>
            <a:ext cx="940135" cy="604449"/>
          </a:xfrm>
          <a:prstGeom prst="snip1Rect">
            <a:avLst>
              <a:gd name="adj" fmla="val 16667"/>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chemeClr val="lt1"/>
                </a:solidFill>
                <a:highlight>
                  <a:schemeClr val="dk1"/>
                </a:highlight>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chemeClr val="lt1"/>
                </a:solidFill>
                <a:highlight>
                  <a:schemeClr val="dk1"/>
                </a:highlight>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chemeClr val="lt1"/>
                </a:solidFill>
                <a:highlight>
                  <a:schemeClr val="dk1"/>
                </a:highlight>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chemeClr val="lt1"/>
                </a:solidFill>
                <a:highlight>
                  <a:schemeClr val="dk1"/>
                </a:highlight>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chemeClr val="lt1"/>
                </a:solidFill>
                <a:highlight>
                  <a:schemeClr val="dk1"/>
                </a:highlight>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chemeClr val="lt1"/>
                </a:solidFill>
                <a:highlight>
                  <a:schemeClr val="dk1"/>
                </a:highlight>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chemeClr val="lt1"/>
                </a:solidFill>
                <a:highlight>
                  <a:schemeClr val="dk1"/>
                </a:highlight>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chemeClr val="lt1"/>
                </a:solidFill>
                <a:highlight>
                  <a:schemeClr val="dk1"/>
                </a:highlight>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chemeClr val="lt1"/>
                </a:solidFill>
                <a:highlight>
                  <a:schemeClr val="dk1"/>
                </a:highlight>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2" name="Google Shape;22;p22"/>
          <p:cNvSpPr/>
          <p:nvPr/>
        </p:nvSpPr>
        <p:spPr>
          <a:xfrm>
            <a:off x="394266" y="6262515"/>
            <a:ext cx="10345451"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7277"/>
              </a:buClr>
              <a:buSzPts val="1400"/>
              <a:buFont typeface="Calibri"/>
              <a:buNone/>
            </a:pPr>
            <a:r>
              <a:rPr lang="en-US" sz="1400" b="1" i="0" u="none" strike="noStrike" cap="none" dirty="0">
                <a:solidFill>
                  <a:srgbClr val="017277"/>
                </a:solidFill>
                <a:latin typeface="Calibri"/>
                <a:ea typeface="Calibri"/>
                <a:cs typeface="Calibri"/>
                <a:sym typeface="Calibri"/>
              </a:rPr>
              <a:t>ieeeday.org</a:t>
            </a:r>
            <a:endParaRPr sz="1400" b="0" i="0" u="none" strike="noStrike" cap="none" dirty="0">
              <a:solidFill>
                <a:srgbClr val="000000"/>
              </a:solidFill>
              <a:latin typeface="Arial"/>
              <a:ea typeface="Arial"/>
              <a:cs typeface="Arial"/>
              <a:sym typeface="Arial"/>
            </a:endParaRPr>
          </a:p>
        </p:txBody>
      </p:sp>
      <p:pic>
        <p:nvPicPr>
          <p:cNvPr id="23" name="Google Shape;23;p22"/>
          <p:cNvPicPr preferRelativeResize="0"/>
          <p:nvPr/>
        </p:nvPicPr>
        <p:blipFill rotWithShape="1">
          <a:blip r:embed="rId2">
            <a:alphaModFix/>
          </a:blip>
          <a:srcRect/>
          <a:stretch/>
        </p:blipFill>
        <p:spPr>
          <a:xfrm>
            <a:off x="10746325" y="6306866"/>
            <a:ext cx="1109141" cy="32812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A">
  <p:cSld name="Title Slide A">
    <p:spTree>
      <p:nvGrpSpPr>
        <p:cNvPr id="1" name="Shape 24"/>
        <p:cNvGrpSpPr/>
        <p:nvPr/>
      </p:nvGrpSpPr>
      <p:grpSpPr>
        <a:xfrm>
          <a:off x="0" y="0"/>
          <a:ext cx="0" cy="0"/>
          <a:chOff x="0" y="0"/>
          <a:chExt cx="0" cy="0"/>
        </a:xfrm>
      </p:grpSpPr>
      <p:pic>
        <p:nvPicPr>
          <p:cNvPr id="25" name="Google Shape;25;p23"/>
          <p:cNvPicPr preferRelativeResize="0"/>
          <p:nvPr/>
        </p:nvPicPr>
        <p:blipFill rotWithShape="1">
          <a:blip r:embed="rId2">
            <a:alphaModFix/>
          </a:blip>
          <a:srcRect/>
          <a:stretch/>
        </p:blipFill>
        <p:spPr>
          <a:xfrm>
            <a:off x="9874710" y="5747969"/>
            <a:ext cx="1461174" cy="426176"/>
          </a:xfrm>
          <a:prstGeom prst="rect">
            <a:avLst/>
          </a:prstGeom>
          <a:noFill/>
          <a:ln>
            <a:noFill/>
          </a:ln>
        </p:spPr>
      </p:pic>
      <p:sp>
        <p:nvSpPr>
          <p:cNvPr id="26" name="Google Shape;26;p23"/>
          <p:cNvSpPr/>
          <p:nvPr/>
        </p:nvSpPr>
        <p:spPr>
          <a:xfrm>
            <a:off x="923274" y="6253551"/>
            <a:ext cx="10345451"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7277"/>
              </a:buClr>
              <a:buSzPts val="1400"/>
              <a:buFont typeface="Calibri"/>
              <a:buNone/>
            </a:pPr>
            <a:r>
              <a:rPr lang="en-US" sz="1400" b="1" i="0" u="none" strike="noStrike" cap="none" dirty="0">
                <a:solidFill>
                  <a:srgbClr val="017277"/>
                </a:solidFill>
                <a:latin typeface="Calibri"/>
                <a:ea typeface="Calibri"/>
                <a:cs typeface="Calibri"/>
                <a:sym typeface="Calibri"/>
              </a:rPr>
              <a:t>ieeeday.org</a:t>
            </a:r>
            <a:endParaRPr sz="1400" b="0" i="0" u="none" strike="noStrike" cap="none" dirty="0">
              <a:solidFill>
                <a:srgbClr val="000000"/>
              </a:solidFill>
              <a:latin typeface="Arial"/>
              <a:ea typeface="Arial"/>
              <a:cs typeface="Arial"/>
              <a:sym typeface="Arial"/>
            </a:endParaRPr>
          </a:p>
        </p:txBody>
      </p:sp>
      <p:sp>
        <p:nvSpPr>
          <p:cNvPr id="27" name="Google Shape;27;p23"/>
          <p:cNvSpPr>
            <a:spLocks noGrp="1"/>
          </p:cNvSpPr>
          <p:nvPr>
            <p:ph type="sldNum" idx="12"/>
          </p:nvPr>
        </p:nvSpPr>
        <p:spPr>
          <a:xfrm>
            <a:off x="368132" y="6163906"/>
            <a:ext cx="940135" cy="604449"/>
          </a:xfrm>
          <a:prstGeom prst="snip1Rect">
            <a:avLst>
              <a:gd name="adj" fmla="val 16667"/>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chemeClr val="lt1"/>
                </a:solidFill>
                <a:highlight>
                  <a:schemeClr val="dk1"/>
                </a:highlight>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chemeClr val="lt1"/>
                </a:solidFill>
                <a:highlight>
                  <a:schemeClr val="dk1"/>
                </a:highlight>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chemeClr val="lt1"/>
                </a:solidFill>
                <a:highlight>
                  <a:schemeClr val="dk1"/>
                </a:highlight>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chemeClr val="lt1"/>
                </a:solidFill>
                <a:highlight>
                  <a:schemeClr val="dk1"/>
                </a:highlight>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chemeClr val="lt1"/>
                </a:solidFill>
                <a:highlight>
                  <a:schemeClr val="dk1"/>
                </a:highlight>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chemeClr val="lt1"/>
                </a:solidFill>
                <a:highlight>
                  <a:schemeClr val="dk1"/>
                </a:highlight>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chemeClr val="lt1"/>
                </a:solidFill>
                <a:highlight>
                  <a:schemeClr val="dk1"/>
                </a:highlight>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chemeClr val="lt1"/>
                </a:solidFill>
                <a:highlight>
                  <a:schemeClr val="dk1"/>
                </a:highlight>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chemeClr val="lt1"/>
                </a:solidFill>
                <a:highlight>
                  <a:schemeClr val="dk1"/>
                </a:highlight>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28" name="Google Shape;28;p23"/>
          <p:cNvPicPr preferRelativeResize="0"/>
          <p:nvPr/>
        </p:nvPicPr>
        <p:blipFill rotWithShape="1">
          <a:blip r:embed="rId3">
            <a:alphaModFix/>
          </a:blip>
          <a:srcRect/>
          <a:stretch/>
        </p:blipFill>
        <p:spPr>
          <a:xfrm>
            <a:off x="10746325" y="6306866"/>
            <a:ext cx="1109141" cy="32812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Divider Slide">
  <p:cSld name="1_Divider Slide">
    <p:spTree>
      <p:nvGrpSpPr>
        <p:cNvPr id="1" name="Shape 29"/>
        <p:cNvGrpSpPr/>
        <p:nvPr/>
      </p:nvGrpSpPr>
      <p:grpSpPr>
        <a:xfrm>
          <a:off x="0" y="0"/>
          <a:ext cx="0" cy="0"/>
          <a:chOff x="0" y="0"/>
          <a:chExt cx="0" cy="0"/>
        </a:xfrm>
      </p:grpSpPr>
      <p:sp>
        <p:nvSpPr>
          <p:cNvPr id="30" name="Google Shape;30;p20"/>
          <p:cNvSpPr>
            <a:spLocks noGrp="1"/>
          </p:cNvSpPr>
          <p:nvPr>
            <p:ph type="sldNum" idx="12"/>
          </p:nvPr>
        </p:nvSpPr>
        <p:spPr>
          <a:xfrm>
            <a:off x="368132" y="6163906"/>
            <a:ext cx="940135" cy="604449"/>
          </a:xfrm>
          <a:prstGeom prst="snip1Rect">
            <a:avLst>
              <a:gd name="adj" fmla="val 16667"/>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31" name="Google Shape;31;p20"/>
          <p:cNvPicPr preferRelativeResize="0"/>
          <p:nvPr/>
        </p:nvPicPr>
        <p:blipFill rotWithShape="1">
          <a:blip r:embed="rId2">
            <a:alphaModFix/>
          </a:blip>
          <a:srcRect/>
          <a:stretch/>
        </p:blipFill>
        <p:spPr>
          <a:xfrm>
            <a:off x="10746325" y="6306866"/>
            <a:ext cx="1109141" cy="32812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Slide">
  <p:cSld name="Content Slide">
    <p:spTree>
      <p:nvGrpSpPr>
        <p:cNvPr id="1" name="Shape 32"/>
        <p:cNvGrpSpPr/>
        <p:nvPr/>
      </p:nvGrpSpPr>
      <p:grpSpPr>
        <a:xfrm>
          <a:off x="0" y="0"/>
          <a:ext cx="0" cy="0"/>
          <a:chOff x="0" y="0"/>
          <a:chExt cx="0" cy="0"/>
        </a:xfrm>
      </p:grpSpPr>
      <p:sp>
        <p:nvSpPr>
          <p:cNvPr id="33" name="Google Shape;33;g8af3cd54ac_0_176"/>
          <p:cNvSpPr txBox="1">
            <a:spLocks noGrp="1"/>
          </p:cNvSpPr>
          <p:nvPr>
            <p:ph type="body" idx="1"/>
          </p:nvPr>
        </p:nvSpPr>
        <p:spPr>
          <a:xfrm>
            <a:off x="838200" y="1825625"/>
            <a:ext cx="9590400" cy="4176300"/>
          </a:xfrm>
          <a:prstGeom prst="rect">
            <a:avLst/>
          </a:prstGeom>
          <a:noFill/>
          <a:ln>
            <a:noFill/>
          </a:ln>
        </p:spPr>
        <p:txBody>
          <a:bodyPr spcFirstLastPara="1" wrap="square" lIns="121900" tIns="60925" rIns="121900" bIns="60925" anchor="t" anchorCtr="0">
            <a:noAutofit/>
          </a:bodyPr>
          <a:lstStyle>
            <a:lvl1pPr marL="457200" lvl="0" indent="-381000" algn="l">
              <a:lnSpc>
                <a:spcPct val="90000"/>
              </a:lnSpc>
              <a:spcBef>
                <a:spcPts val="1000"/>
              </a:spcBef>
              <a:spcAft>
                <a:spcPts val="0"/>
              </a:spcAft>
              <a:buSzPts val="2400"/>
              <a:buChar char="▸"/>
              <a:defRPr/>
            </a:lvl1pPr>
            <a:lvl2pPr marL="914400" lvl="1" indent="-381000" algn="l">
              <a:lnSpc>
                <a:spcPct val="90000"/>
              </a:lnSpc>
              <a:spcBef>
                <a:spcPts val="500"/>
              </a:spcBef>
              <a:spcAft>
                <a:spcPts val="0"/>
              </a:spcAft>
              <a:buSzPts val="2400"/>
              <a:buChar char="-"/>
              <a:defRPr/>
            </a:lvl2pPr>
            <a:lvl3pPr marL="1371600" lvl="2" indent="-381000" algn="l">
              <a:lnSpc>
                <a:spcPct val="90000"/>
              </a:lnSpc>
              <a:spcBef>
                <a:spcPts val="500"/>
              </a:spcBef>
              <a:spcAft>
                <a:spcPts val="0"/>
              </a:spcAft>
              <a:buSzPts val="2400"/>
              <a:buChar char="•"/>
              <a:defRPr/>
            </a:lvl3pPr>
            <a:lvl4pPr marL="1828800" lvl="3" indent="-381000" algn="l">
              <a:lnSpc>
                <a:spcPct val="90000"/>
              </a:lnSpc>
              <a:spcBef>
                <a:spcPts val="500"/>
              </a:spcBef>
              <a:spcAft>
                <a:spcPts val="0"/>
              </a:spcAft>
              <a:buSzPts val="2400"/>
              <a:buChar char="▪"/>
              <a:defRPr/>
            </a:lvl4pPr>
            <a:lvl5pPr marL="2286000" lvl="4" indent="-381000" algn="l">
              <a:lnSpc>
                <a:spcPct val="90000"/>
              </a:lnSpc>
              <a:spcBef>
                <a:spcPts val="500"/>
              </a:spcBef>
              <a:spcAft>
                <a:spcPts val="0"/>
              </a:spcAft>
              <a:buSzPts val="2400"/>
              <a:buChar char="o"/>
              <a:defRPr/>
            </a:lvl5pPr>
            <a:lvl6pPr marL="2743200" lvl="5" indent="-381000" algn="l">
              <a:lnSpc>
                <a:spcPct val="90000"/>
              </a:lnSpc>
              <a:spcBef>
                <a:spcPts val="50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34" name="Google Shape;34;g8af3cd54ac_0_176"/>
          <p:cNvSpPr/>
          <p:nvPr/>
        </p:nvSpPr>
        <p:spPr>
          <a:xfrm>
            <a:off x="-1" y="0"/>
            <a:ext cx="172800" cy="6858000"/>
          </a:xfrm>
          <a:prstGeom prst="rect">
            <a:avLst/>
          </a:prstGeom>
          <a:solidFill>
            <a:srgbClr val="004578"/>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pic>
        <p:nvPicPr>
          <p:cNvPr id="35" name="Google Shape;35;g8af3cd54ac_0_176"/>
          <p:cNvPicPr preferRelativeResize="0"/>
          <p:nvPr/>
        </p:nvPicPr>
        <p:blipFill rotWithShape="1">
          <a:blip r:embed="rId2">
            <a:alphaModFix/>
          </a:blip>
          <a:srcRect/>
          <a:stretch/>
        </p:blipFill>
        <p:spPr>
          <a:xfrm>
            <a:off x="10688829" y="263529"/>
            <a:ext cx="1276593" cy="712517"/>
          </a:xfrm>
          <a:prstGeom prst="rect">
            <a:avLst/>
          </a:prstGeom>
          <a:noFill/>
          <a:ln>
            <a:noFill/>
          </a:ln>
        </p:spPr>
      </p:pic>
      <p:sp>
        <p:nvSpPr>
          <p:cNvPr id="36" name="Google Shape;36;g8af3cd54ac_0_176"/>
          <p:cNvSpPr txBox="1">
            <a:spLocks noGrp="1"/>
          </p:cNvSpPr>
          <p:nvPr>
            <p:ph type="sldNum" idx="12"/>
          </p:nvPr>
        </p:nvSpPr>
        <p:spPr>
          <a:xfrm>
            <a:off x="296327" y="6376771"/>
            <a:ext cx="417900" cy="365100"/>
          </a:xfrm>
          <a:prstGeom prst="rect">
            <a:avLst/>
          </a:prstGeom>
          <a:noFill/>
          <a:ln>
            <a:noFill/>
          </a:ln>
        </p:spPr>
        <p:txBody>
          <a:bodyPr spcFirstLastPara="1" wrap="square" lIns="121900" tIns="60925" rIns="121900" bIns="60925" anchor="ctr" anchorCtr="0">
            <a:noAutofit/>
          </a:bodyPr>
          <a:lstStyle>
            <a:lvl1pPr marL="0" marR="0" lvl="0" indent="0" algn="l">
              <a:lnSpc>
                <a:spcPct val="100000"/>
              </a:lnSpc>
              <a:spcBef>
                <a:spcPts val="0"/>
              </a:spcBef>
              <a:spcAft>
                <a:spcPts val="0"/>
              </a:spcAft>
              <a:buClr>
                <a:srgbClr val="000000"/>
              </a:buClr>
              <a:buSzPts val="1100"/>
              <a:buFont typeface="Arial"/>
              <a:buNone/>
              <a:defRPr sz="1100" b="0" i="0" u="none" strike="noStrike" cap="none">
                <a:solidFill>
                  <a:srgbClr val="0066A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100"/>
              <a:buFont typeface="Arial"/>
              <a:buNone/>
              <a:defRPr sz="1100" b="0" i="0" u="none" strike="noStrike" cap="none">
                <a:solidFill>
                  <a:srgbClr val="0066A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100"/>
              <a:buFont typeface="Arial"/>
              <a:buNone/>
              <a:defRPr sz="1100" b="0" i="0" u="none" strike="noStrike" cap="none">
                <a:solidFill>
                  <a:srgbClr val="0066A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100"/>
              <a:buFont typeface="Arial"/>
              <a:buNone/>
              <a:defRPr sz="1100" b="0" i="0" u="none" strike="noStrike" cap="none">
                <a:solidFill>
                  <a:srgbClr val="0066A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100"/>
              <a:buFont typeface="Arial"/>
              <a:buNone/>
              <a:defRPr sz="1100" b="0" i="0" u="none" strike="noStrike" cap="none">
                <a:solidFill>
                  <a:srgbClr val="0066A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100"/>
              <a:buFont typeface="Arial"/>
              <a:buNone/>
              <a:defRPr sz="1100" b="0" i="0" u="none" strike="noStrike" cap="none">
                <a:solidFill>
                  <a:srgbClr val="0066A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100"/>
              <a:buFont typeface="Arial"/>
              <a:buNone/>
              <a:defRPr sz="1100" b="0" i="0" u="none" strike="noStrike" cap="none">
                <a:solidFill>
                  <a:srgbClr val="0066A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100"/>
              <a:buFont typeface="Arial"/>
              <a:buNone/>
              <a:defRPr sz="1100" b="0" i="0" u="none" strike="noStrike" cap="none">
                <a:solidFill>
                  <a:srgbClr val="0066A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100"/>
              <a:buFont typeface="Arial"/>
              <a:buNone/>
              <a:defRPr sz="1100" b="0" i="0" u="none" strike="noStrike" cap="none">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r>
              <a:rPr lang="en-US"/>
              <a:t> </a:t>
            </a:r>
            <a:endParaRPr/>
          </a:p>
        </p:txBody>
      </p:sp>
      <p:sp>
        <p:nvSpPr>
          <p:cNvPr id="37" name="Google Shape;37;g8af3cd54ac_0_176"/>
          <p:cNvSpPr txBox="1">
            <a:spLocks noGrp="1"/>
          </p:cNvSpPr>
          <p:nvPr>
            <p:ph type="title"/>
          </p:nvPr>
        </p:nvSpPr>
        <p:spPr>
          <a:xfrm>
            <a:off x="838200" y="350988"/>
            <a:ext cx="8845500" cy="813900"/>
          </a:xfrm>
          <a:prstGeom prst="rect">
            <a:avLst/>
          </a:prstGeom>
          <a:noFill/>
          <a:ln>
            <a:noFill/>
          </a:ln>
        </p:spPr>
        <p:txBody>
          <a:bodyPr spcFirstLastPara="1" wrap="square" lIns="121900" tIns="60925" rIns="121900" bIns="60925" anchor="b" anchorCtr="0">
            <a:noAutofit/>
          </a:bodyPr>
          <a:lstStyle>
            <a:lvl1pPr lvl="0" algn="l">
              <a:lnSpc>
                <a:spcPct val="90000"/>
              </a:lnSpc>
              <a:spcBef>
                <a:spcPts val="0"/>
              </a:spcBef>
              <a:spcAft>
                <a:spcPts val="0"/>
              </a:spcAft>
              <a:buClr>
                <a:srgbClr val="0066A1"/>
              </a:buClr>
              <a:buSzPts val="24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38" name="Google Shape;38;g8af3cd54ac_0_176"/>
          <p:cNvSpPr txBox="1">
            <a:spLocks noGrp="1"/>
          </p:cNvSpPr>
          <p:nvPr>
            <p:ph type="body" idx="2"/>
          </p:nvPr>
        </p:nvSpPr>
        <p:spPr>
          <a:xfrm>
            <a:off x="838133" y="1244083"/>
            <a:ext cx="9676500" cy="356700"/>
          </a:xfrm>
          <a:prstGeom prst="rect">
            <a:avLst/>
          </a:prstGeom>
          <a:noFill/>
          <a:ln>
            <a:noFill/>
          </a:ln>
        </p:spPr>
        <p:txBody>
          <a:bodyPr spcFirstLastPara="1" wrap="square" lIns="121900" tIns="60925" rIns="121900" bIns="60925" anchor="t" anchorCtr="0">
            <a:noAutofit/>
          </a:bodyPr>
          <a:lstStyle>
            <a:lvl1pPr marL="457200" lvl="0" indent="-228600" algn="l">
              <a:lnSpc>
                <a:spcPct val="90000"/>
              </a:lnSpc>
              <a:spcBef>
                <a:spcPts val="1000"/>
              </a:spcBef>
              <a:spcAft>
                <a:spcPts val="0"/>
              </a:spcAft>
              <a:buSzPts val="2400"/>
              <a:buNone/>
              <a:defRPr sz="2400" b="1" i="1">
                <a:solidFill>
                  <a:srgbClr val="01B4E3"/>
                </a:solidFill>
              </a:defRPr>
            </a:lvl1pPr>
            <a:lvl2pPr marL="914400" lvl="1" indent="-381000" algn="l">
              <a:lnSpc>
                <a:spcPct val="90000"/>
              </a:lnSpc>
              <a:spcBef>
                <a:spcPts val="500"/>
              </a:spcBef>
              <a:spcAft>
                <a:spcPts val="0"/>
              </a:spcAft>
              <a:buSzPts val="2400"/>
              <a:buChar char="-"/>
              <a:defRPr/>
            </a:lvl2pPr>
            <a:lvl3pPr marL="1371600" lvl="2" indent="-381000" algn="l">
              <a:lnSpc>
                <a:spcPct val="90000"/>
              </a:lnSpc>
              <a:spcBef>
                <a:spcPts val="500"/>
              </a:spcBef>
              <a:spcAft>
                <a:spcPts val="0"/>
              </a:spcAft>
              <a:buSzPts val="2400"/>
              <a:buChar char="•"/>
              <a:defRPr/>
            </a:lvl3pPr>
            <a:lvl4pPr marL="1828800" lvl="3" indent="-381000" algn="l">
              <a:lnSpc>
                <a:spcPct val="90000"/>
              </a:lnSpc>
              <a:spcBef>
                <a:spcPts val="500"/>
              </a:spcBef>
              <a:spcAft>
                <a:spcPts val="0"/>
              </a:spcAft>
              <a:buSzPts val="2400"/>
              <a:buChar char="▪"/>
              <a:defRPr/>
            </a:lvl4pPr>
            <a:lvl5pPr marL="2286000" lvl="4" indent="-381000" algn="l">
              <a:lnSpc>
                <a:spcPct val="90000"/>
              </a:lnSpc>
              <a:spcBef>
                <a:spcPts val="500"/>
              </a:spcBef>
              <a:spcAft>
                <a:spcPts val="0"/>
              </a:spcAft>
              <a:buSzPts val="2400"/>
              <a:buChar char="o"/>
              <a:defRPr/>
            </a:lvl5pPr>
            <a:lvl6pPr marL="2743200" lvl="5" indent="-381000" algn="l">
              <a:lnSpc>
                <a:spcPct val="90000"/>
              </a:lnSpc>
              <a:spcBef>
                <a:spcPts val="50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843380"/>
              </a:buClr>
              <a:buSzPts val="4800"/>
              <a:buFont typeface="Calibri"/>
              <a:buNone/>
              <a:defRPr sz="4800" b="1" i="0" u="none" strike="noStrike" cap="none">
                <a:solidFill>
                  <a:srgbClr val="84338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9"/>
          <p:cNvSpPr>
            <a:spLocks noGrp="1"/>
          </p:cNvSpPr>
          <p:nvPr>
            <p:ph type="sldNum" idx="12"/>
          </p:nvPr>
        </p:nvSpPr>
        <p:spPr>
          <a:xfrm>
            <a:off x="368132" y="6163906"/>
            <a:ext cx="940135" cy="604449"/>
          </a:xfrm>
          <a:prstGeom prst="snip1Rect">
            <a:avLst>
              <a:gd name="adj" fmla="val 16667"/>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gif"/></Relationships>
</file>

<file path=ppt/slides/_rels/slide10.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1.png"/><Relationship Id="rId3" Type="http://schemas.openxmlformats.org/officeDocument/2006/relationships/image" Target="../media/image4.png"/><Relationship Id="rId7" Type="http://schemas.openxmlformats.org/officeDocument/2006/relationships/image" Target="../media/image77.png"/><Relationship Id="rId12"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6.jpg"/><Relationship Id="rId11" Type="http://schemas.openxmlformats.org/officeDocument/2006/relationships/image" Target="../media/image80.png"/><Relationship Id="rId5" Type="http://schemas.openxmlformats.org/officeDocument/2006/relationships/hyperlink" Target="https://ieeeday.org/2019-events" TargetMode="External"/><Relationship Id="rId10" Type="http://schemas.openxmlformats.org/officeDocument/2006/relationships/image" Target="../media/image50.png"/><Relationship Id="rId4" Type="http://schemas.openxmlformats.org/officeDocument/2006/relationships/image" Target="../media/image25.gif"/><Relationship Id="rId9" Type="http://schemas.openxmlformats.org/officeDocument/2006/relationships/image" Target="../media/image79.png"/><Relationship Id="rId14" Type="http://schemas.openxmlformats.org/officeDocument/2006/relationships/image" Target="../media/image18.jpg"/></Relationships>
</file>

<file path=ppt/slides/_rels/slide11.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7.png"/><Relationship Id="rId18" Type="http://schemas.openxmlformats.org/officeDocument/2006/relationships/image" Target="../media/image91.png"/><Relationship Id="rId3" Type="http://schemas.openxmlformats.org/officeDocument/2006/relationships/image" Target="../media/image4.png"/><Relationship Id="rId7" Type="http://schemas.openxmlformats.org/officeDocument/2006/relationships/image" Target="../media/image39.png"/><Relationship Id="rId12" Type="http://schemas.openxmlformats.org/officeDocument/2006/relationships/image" Target="../media/image86.png"/><Relationship Id="rId17" Type="http://schemas.openxmlformats.org/officeDocument/2006/relationships/image" Target="../media/image90.png"/><Relationship Id="rId2" Type="http://schemas.openxmlformats.org/officeDocument/2006/relationships/notesSlide" Target="../notesSlides/notesSlide11.xml"/><Relationship Id="rId16"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hyperlink" Target="https://www.facebook.com/IEEEDay" TargetMode="External"/><Relationship Id="rId11" Type="http://schemas.openxmlformats.org/officeDocument/2006/relationships/image" Target="../media/image50.png"/><Relationship Id="rId5" Type="http://schemas.openxmlformats.org/officeDocument/2006/relationships/image" Target="../media/image83.png"/><Relationship Id="rId15" Type="http://schemas.openxmlformats.org/officeDocument/2006/relationships/image" Target="../media/image89.png"/><Relationship Id="rId10" Type="http://schemas.openxmlformats.org/officeDocument/2006/relationships/image" Target="../media/image85.png"/><Relationship Id="rId4" Type="http://schemas.openxmlformats.org/officeDocument/2006/relationships/image" Target="../media/image82.png"/><Relationship Id="rId9" Type="http://schemas.openxmlformats.org/officeDocument/2006/relationships/image" Target="../media/image41.png"/><Relationship Id="rId14" Type="http://schemas.openxmlformats.org/officeDocument/2006/relationships/image" Target="../media/image88.png"/></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96.png"/><Relationship Id="rId18" Type="http://schemas.openxmlformats.org/officeDocument/2006/relationships/image" Target="../media/image99.png"/><Relationship Id="rId3" Type="http://schemas.openxmlformats.org/officeDocument/2006/relationships/image" Target="../media/image4.png"/><Relationship Id="rId7" Type="http://schemas.openxmlformats.org/officeDocument/2006/relationships/hyperlink" Target="https://ieeeday18.us.launchpad6.com/" TargetMode="External"/><Relationship Id="rId12" Type="http://schemas.openxmlformats.org/officeDocument/2006/relationships/image" Target="../media/image50.png"/><Relationship Id="rId17" Type="http://schemas.openxmlformats.org/officeDocument/2006/relationships/image" Target="../media/image89.png"/><Relationship Id="rId2" Type="http://schemas.openxmlformats.org/officeDocument/2006/relationships/notesSlide" Target="../notesSlides/notesSlide12.xml"/><Relationship Id="rId16"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93.png"/><Relationship Id="rId11" Type="http://schemas.openxmlformats.org/officeDocument/2006/relationships/image" Target="../media/image95.png"/><Relationship Id="rId5" Type="http://schemas.openxmlformats.org/officeDocument/2006/relationships/image" Target="../media/image92.jpg"/><Relationship Id="rId15" Type="http://schemas.openxmlformats.org/officeDocument/2006/relationships/image" Target="../media/image97.png"/><Relationship Id="rId10" Type="http://schemas.openxmlformats.org/officeDocument/2006/relationships/image" Target="../media/image78.png"/><Relationship Id="rId4" Type="http://schemas.openxmlformats.org/officeDocument/2006/relationships/image" Target="../media/image27.gif"/><Relationship Id="rId9" Type="http://schemas.openxmlformats.org/officeDocument/2006/relationships/image" Target="../media/image94.png"/><Relationship Id="rId14" Type="http://schemas.openxmlformats.org/officeDocument/2006/relationships/image" Target="../media/image39.pn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png"/><Relationship Id="rId7" Type="http://schemas.openxmlformats.org/officeDocument/2006/relationships/image" Target="../media/image101.png"/><Relationship Id="rId12"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103.png"/><Relationship Id="rId5" Type="http://schemas.openxmlformats.org/officeDocument/2006/relationships/image" Target="../media/image100.jpg"/><Relationship Id="rId10" Type="http://schemas.openxmlformats.org/officeDocument/2006/relationships/image" Target="../media/image87.png"/><Relationship Id="rId4" Type="http://schemas.openxmlformats.org/officeDocument/2006/relationships/image" Target="../media/image28.gif"/><Relationship Id="rId9" Type="http://schemas.openxmlformats.org/officeDocument/2006/relationships/image" Target="../media/image102.png"/></Relationships>
</file>

<file path=ppt/slides/_rels/slide14.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105.png"/><Relationship Id="rId3" Type="http://schemas.openxmlformats.org/officeDocument/2006/relationships/image" Target="../media/image4.png"/><Relationship Id="rId7" Type="http://schemas.openxmlformats.org/officeDocument/2006/relationships/image" Target="../media/image50.png"/><Relationship Id="rId12"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04.gif"/><Relationship Id="rId11" Type="http://schemas.openxmlformats.org/officeDocument/2006/relationships/image" Target="../media/image97.png"/><Relationship Id="rId5" Type="http://schemas.openxmlformats.org/officeDocument/2006/relationships/image" Target="../media/image61.png"/><Relationship Id="rId10" Type="http://schemas.openxmlformats.org/officeDocument/2006/relationships/image" Target="../media/image37.png"/><Relationship Id="rId4" Type="http://schemas.openxmlformats.org/officeDocument/2006/relationships/image" Target="../media/image29.gif"/><Relationship Id="rId9" Type="http://schemas.openxmlformats.org/officeDocument/2006/relationships/image" Target="../media/image99.png"/><Relationship Id="rId14" Type="http://schemas.openxmlformats.org/officeDocument/2006/relationships/image" Target="../media/image18.jpg"/></Relationships>
</file>

<file path=ppt/slides/_rels/slide15.xml.rels><?xml version="1.0" encoding="UTF-8" standalone="yes"?>
<Relationships xmlns="http://schemas.openxmlformats.org/package/2006/relationships"><Relationship Id="rId8" Type="http://schemas.openxmlformats.org/officeDocument/2006/relationships/hyperlink" Target="https://twitter.com/IEEEDay" TargetMode="External"/><Relationship Id="rId13" Type="http://schemas.openxmlformats.org/officeDocument/2006/relationships/image" Target="../media/image71.png"/><Relationship Id="rId18" Type="http://schemas.openxmlformats.org/officeDocument/2006/relationships/image" Target="../media/image18.jpg"/><Relationship Id="rId3" Type="http://schemas.openxmlformats.org/officeDocument/2006/relationships/image" Target="../media/image106.jpg"/><Relationship Id="rId7" Type="http://schemas.openxmlformats.org/officeDocument/2006/relationships/hyperlink" Target="https://www.instagram.com/ieeeday/" TargetMode="External"/><Relationship Id="rId12" Type="http://schemas.openxmlformats.org/officeDocument/2006/relationships/image" Target="../media/image70.png"/><Relationship Id="rId17" Type="http://schemas.openxmlformats.org/officeDocument/2006/relationships/image" Target="../media/image108.png"/><Relationship Id="rId2" Type="http://schemas.openxmlformats.org/officeDocument/2006/relationships/notesSlide" Target="../notesSlides/notesSlide15.xml"/><Relationship Id="rId16" Type="http://schemas.openxmlformats.org/officeDocument/2006/relationships/image" Target="../media/image107.png"/><Relationship Id="rId1" Type="http://schemas.openxmlformats.org/officeDocument/2006/relationships/slideLayout" Target="../slideLayouts/slideLayout4.xml"/><Relationship Id="rId6" Type="http://schemas.openxmlformats.org/officeDocument/2006/relationships/hyperlink" Target="https://www.facebook.com/IEEEDay/" TargetMode="External"/><Relationship Id="rId11" Type="http://schemas.openxmlformats.org/officeDocument/2006/relationships/hyperlink" Target="https://www.ieeeday.org/" TargetMode="External"/><Relationship Id="rId5" Type="http://schemas.openxmlformats.org/officeDocument/2006/relationships/hyperlink" Target="https://ieee-collabratec.ieee.org/app/community/48/IEEE-Day/" TargetMode="External"/><Relationship Id="rId15" Type="http://schemas.openxmlformats.org/officeDocument/2006/relationships/image" Target="../media/image72.png"/><Relationship Id="rId10" Type="http://schemas.openxmlformats.org/officeDocument/2006/relationships/hyperlink" Target="https://ieeetv.ieee.org/channels/ieee-day" TargetMode="External"/><Relationship Id="rId19" Type="http://schemas.openxmlformats.org/officeDocument/2006/relationships/image" Target="../media/image1.png"/><Relationship Id="rId4" Type="http://schemas.openxmlformats.org/officeDocument/2006/relationships/image" Target="../media/image5.gif"/><Relationship Id="rId9" Type="http://schemas.openxmlformats.org/officeDocument/2006/relationships/hyperlink" Target="https://www.linkedin.com/groups/3240378" TargetMode="External"/><Relationship Id="rId14" Type="http://schemas.openxmlformats.org/officeDocument/2006/relationships/image" Target="../media/image73.png"/></Relationships>
</file>

<file path=ppt/slides/_rels/slide16.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png"/><Relationship Id="rId3" Type="http://schemas.openxmlformats.org/officeDocument/2006/relationships/image" Target="../media/image106.jpg"/><Relationship Id="rId7" Type="http://schemas.openxmlformats.org/officeDocument/2006/relationships/image" Target="../media/image89.png"/><Relationship Id="rId12" Type="http://schemas.openxmlformats.org/officeDocument/2006/relationships/image" Target="../media/image112.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98.png"/><Relationship Id="rId11" Type="http://schemas.openxmlformats.org/officeDocument/2006/relationships/image" Target="../media/image107.png"/><Relationship Id="rId5" Type="http://schemas.openxmlformats.org/officeDocument/2006/relationships/hyperlink" Target="https://ieeeday.org/contact-us/" TargetMode="External"/><Relationship Id="rId10" Type="http://schemas.openxmlformats.org/officeDocument/2006/relationships/image" Target="../media/image111.png"/><Relationship Id="rId4" Type="http://schemas.openxmlformats.org/officeDocument/2006/relationships/image" Target="../media/image18.jpg"/><Relationship Id="rId9" Type="http://schemas.openxmlformats.org/officeDocument/2006/relationships/image" Target="../media/image110.png"/></Relationships>
</file>

<file path=ppt/slides/_rels/slide2.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4.png"/><Relationship Id="rId7" Type="http://schemas.openxmlformats.org/officeDocument/2006/relationships/image" Target="../media/image9.gif"/><Relationship Id="rId12"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gif"/><Relationship Id="rId11" Type="http://schemas.openxmlformats.org/officeDocument/2006/relationships/image" Target="../media/image13.jpg"/><Relationship Id="rId5" Type="http://schemas.openxmlformats.org/officeDocument/2006/relationships/image" Target="../media/image1.png"/><Relationship Id="rId10" Type="http://schemas.openxmlformats.org/officeDocument/2006/relationships/image" Target="../media/image12.jpg"/><Relationship Id="rId4" Type="http://schemas.openxmlformats.org/officeDocument/2006/relationships/image" Target="../media/image7.gif"/><Relationship Id="rId9" Type="http://schemas.openxmlformats.org/officeDocument/2006/relationships/image" Target="../media/image11.gif"/></Relationships>
</file>

<file path=ppt/slides/_rels/slide3.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4.png"/><Relationship Id="rId7"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6.gif"/><Relationship Id="rId4" Type="http://schemas.openxmlformats.org/officeDocument/2006/relationships/image" Target="../media/image15.gif"/><Relationship Id="rId9"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gif"/><Relationship Id="rId3" Type="http://schemas.openxmlformats.org/officeDocument/2006/relationships/image" Target="../media/image4.png"/><Relationship Id="rId7" Type="http://schemas.openxmlformats.org/officeDocument/2006/relationships/image" Target="../media/image22.png"/><Relationship Id="rId12" Type="http://schemas.openxmlformats.org/officeDocument/2006/relationships/image" Target="../media/image27.gif"/><Relationship Id="rId2" Type="http://schemas.openxmlformats.org/officeDocument/2006/relationships/notesSlide" Target="../notesSlides/notesSlide4.xml"/><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1.gif"/><Relationship Id="rId11" Type="http://schemas.openxmlformats.org/officeDocument/2006/relationships/image" Target="../media/image26.gif"/><Relationship Id="rId5" Type="http://schemas.openxmlformats.org/officeDocument/2006/relationships/image" Target="../media/image20.png"/><Relationship Id="rId15" Type="http://schemas.openxmlformats.org/officeDocument/2006/relationships/image" Target="../media/image1.png"/><Relationship Id="rId10" Type="http://schemas.openxmlformats.org/officeDocument/2006/relationships/image" Target="../media/image25.gif"/><Relationship Id="rId4" Type="http://schemas.openxmlformats.org/officeDocument/2006/relationships/image" Target="../media/image19.gif"/><Relationship Id="rId9" Type="http://schemas.openxmlformats.org/officeDocument/2006/relationships/image" Target="../media/image24.gif"/><Relationship Id="rId14" Type="http://schemas.openxmlformats.org/officeDocument/2006/relationships/image" Target="../media/image29.gif"/></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image" Target="../media/image4.png"/><Relationship Id="rId21" Type="http://schemas.openxmlformats.org/officeDocument/2006/relationships/image" Target="../media/image44.png"/><Relationship Id="rId7" Type="http://schemas.openxmlformats.org/officeDocument/2006/relationships/image" Target="../media/image31.gif"/><Relationship Id="rId12" Type="http://schemas.openxmlformats.org/officeDocument/2006/relationships/image" Target="../media/image18.jpg"/><Relationship Id="rId17" Type="http://schemas.openxmlformats.org/officeDocument/2006/relationships/image" Target="../media/image40.png"/><Relationship Id="rId2" Type="http://schemas.openxmlformats.org/officeDocument/2006/relationships/notesSlide" Target="../notesSlides/notesSlide5.xml"/><Relationship Id="rId16" Type="http://schemas.openxmlformats.org/officeDocument/2006/relationships/image" Target="../media/image39.png"/><Relationship Id="rId20"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0.png"/><Relationship Id="rId15" Type="http://schemas.openxmlformats.org/officeDocument/2006/relationships/image" Target="../media/image38.png"/><Relationship Id="rId10" Type="http://schemas.openxmlformats.org/officeDocument/2006/relationships/image" Target="../media/image34.png"/><Relationship Id="rId19" Type="http://schemas.openxmlformats.org/officeDocument/2006/relationships/image" Target="../media/image42.png"/><Relationship Id="rId4" Type="http://schemas.openxmlformats.org/officeDocument/2006/relationships/hyperlink" Target="https://www.ieee.org/about/volunteers/risk-insurance/ieee-activities-with-children.html" TargetMode="External"/><Relationship Id="rId9" Type="http://schemas.openxmlformats.org/officeDocument/2006/relationships/image" Target="../media/image33.png"/><Relationship Id="rId14" Type="http://schemas.openxmlformats.org/officeDocument/2006/relationships/image" Target="../media/image37.png"/></Relationships>
</file>

<file path=ppt/slides/_rels/slide6.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gif"/><Relationship Id="rId10" Type="http://schemas.openxmlformats.org/officeDocument/2006/relationships/image" Target="../media/image50.png"/><Relationship Id="rId4" Type="http://schemas.openxmlformats.org/officeDocument/2006/relationships/image" Target="../media/image21.gif"/><Relationship Id="rId9" Type="http://schemas.openxmlformats.org/officeDocument/2006/relationships/image" Target="../media/image49.png"/><Relationship Id="rId14" Type="http://schemas.openxmlformats.org/officeDocument/2006/relationships/image" Target="../media/image18.jpg"/></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59.png"/><Relationship Id="rId3" Type="http://schemas.openxmlformats.org/officeDocument/2006/relationships/image" Target="../media/image4.png"/><Relationship Id="rId7" Type="http://schemas.openxmlformats.org/officeDocument/2006/relationships/image" Target="../media/image56.png"/><Relationship Id="rId12"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5.gif"/><Relationship Id="rId11" Type="http://schemas.openxmlformats.org/officeDocument/2006/relationships/image" Target="../media/image58.png"/><Relationship Id="rId5" Type="http://schemas.openxmlformats.org/officeDocument/2006/relationships/image" Target="../media/image54.gif"/><Relationship Id="rId15" Type="http://schemas.openxmlformats.org/officeDocument/2006/relationships/image" Target="../media/image18.jpg"/><Relationship Id="rId10" Type="http://schemas.openxmlformats.org/officeDocument/2006/relationships/image" Target="../media/image37.png"/><Relationship Id="rId4" Type="http://schemas.openxmlformats.org/officeDocument/2006/relationships/image" Target="../media/image22.png"/><Relationship Id="rId9" Type="http://schemas.openxmlformats.org/officeDocument/2006/relationships/image" Target="../media/image57.gif"/><Relationship Id="rId14"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5.png"/><Relationship Id="rId18" Type="http://schemas.openxmlformats.org/officeDocument/2006/relationships/image" Target="../media/image68.png"/><Relationship Id="rId3" Type="http://schemas.openxmlformats.org/officeDocument/2006/relationships/image" Target="../media/image4.png"/><Relationship Id="rId21" Type="http://schemas.openxmlformats.org/officeDocument/2006/relationships/image" Target="../media/image71.png"/><Relationship Id="rId7" Type="http://schemas.openxmlformats.org/officeDocument/2006/relationships/image" Target="../media/image61.png"/><Relationship Id="rId12" Type="http://schemas.openxmlformats.org/officeDocument/2006/relationships/image" Target="../media/image64.png"/><Relationship Id="rId17" Type="http://schemas.openxmlformats.org/officeDocument/2006/relationships/hyperlink" Target="http://sites.ieee.org/gdpr" TargetMode="External"/><Relationship Id="rId2" Type="http://schemas.openxmlformats.org/officeDocument/2006/relationships/notesSlide" Target="../notesSlides/notesSlide8.xml"/><Relationship Id="rId16" Type="http://schemas.openxmlformats.org/officeDocument/2006/relationships/image" Target="../media/image67.gif"/><Relationship Id="rId20"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37.png"/><Relationship Id="rId24" Type="http://schemas.openxmlformats.org/officeDocument/2006/relationships/comments" Target="../comments/comment1.xml"/><Relationship Id="rId5" Type="http://schemas.openxmlformats.org/officeDocument/2006/relationships/image" Target="../media/image50.png"/><Relationship Id="rId15" Type="http://schemas.openxmlformats.org/officeDocument/2006/relationships/image" Target="../media/image41.png"/><Relationship Id="rId23" Type="http://schemas.openxmlformats.org/officeDocument/2006/relationships/image" Target="../media/image73.png"/><Relationship Id="rId10" Type="http://schemas.openxmlformats.org/officeDocument/2006/relationships/image" Target="../media/image63.png"/><Relationship Id="rId19" Type="http://schemas.openxmlformats.org/officeDocument/2006/relationships/image" Target="../media/image69.jpg"/><Relationship Id="rId4" Type="http://schemas.openxmlformats.org/officeDocument/2006/relationships/image" Target="../media/image23.png"/><Relationship Id="rId9" Type="http://schemas.openxmlformats.org/officeDocument/2006/relationships/image" Target="../media/image52.png"/><Relationship Id="rId14" Type="http://schemas.openxmlformats.org/officeDocument/2006/relationships/image" Target="../media/image66.png"/><Relationship Id="rId22" Type="http://schemas.openxmlformats.org/officeDocument/2006/relationships/image" Target="../media/image72.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24.gi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43"/>
        <p:cNvGrpSpPr/>
        <p:nvPr/>
      </p:nvGrpSpPr>
      <p:grpSpPr>
        <a:xfrm>
          <a:off x="0" y="0"/>
          <a:ext cx="0" cy="0"/>
          <a:chOff x="0" y="0"/>
          <a:chExt cx="0" cy="0"/>
        </a:xfrm>
      </p:grpSpPr>
      <p:pic>
        <p:nvPicPr>
          <p:cNvPr id="44" name="Google Shape;44;p2"/>
          <p:cNvPicPr preferRelativeResize="0"/>
          <p:nvPr/>
        </p:nvPicPr>
        <p:blipFill rotWithShape="1">
          <a:blip r:embed="rId3">
            <a:alphaModFix amt="40000"/>
          </a:blip>
          <a:srcRect/>
          <a:stretch/>
        </p:blipFill>
        <p:spPr>
          <a:xfrm>
            <a:off x="-506027" y="2381257"/>
            <a:ext cx="12698027" cy="4038600"/>
          </a:xfrm>
          <a:prstGeom prst="rect">
            <a:avLst/>
          </a:prstGeom>
          <a:noFill/>
          <a:ln>
            <a:noFill/>
          </a:ln>
        </p:spPr>
      </p:pic>
      <p:sp>
        <p:nvSpPr>
          <p:cNvPr id="45" name="Google Shape;45;p2"/>
          <p:cNvSpPr/>
          <p:nvPr/>
        </p:nvSpPr>
        <p:spPr>
          <a:xfrm>
            <a:off x="5351975" y="1700600"/>
            <a:ext cx="6623400" cy="3918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US" sz="3200" b="1" u="none" strike="noStrike" cap="none" dirty="0">
                <a:solidFill>
                  <a:srgbClr val="0066A1"/>
                </a:solidFill>
                <a:latin typeface="Calibri"/>
                <a:ea typeface="Calibri"/>
                <a:cs typeface="Calibri"/>
                <a:sym typeface="Calibri"/>
              </a:rPr>
              <a:t>IEEE Day </a:t>
            </a:r>
            <a:r>
              <a:rPr lang="en-US" sz="3200" b="1" dirty="0">
                <a:solidFill>
                  <a:srgbClr val="0066A1"/>
                </a:solidFill>
                <a:latin typeface="Calibri"/>
                <a:ea typeface="Calibri"/>
                <a:cs typeface="Calibri"/>
                <a:sym typeface="Calibri"/>
              </a:rPr>
              <a:t>is 1 October 2024</a:t>
            </a:r>
            <a:endParaRPr sz="3200" b="1" dirty="0">
              <a:solidFill>
                <a:srgbClr val="0066A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Arial"/>
              <a:buNone/>
            </a:pPr>
            <a:br>
              <a:rPr lang="en-US" sz="3200" b="1" dirty="0">
                <a:solidFill>
                  <a:srgbClr val="0066A1"/>
                </a:solidFill>
                <a:latin typeface="Calibri"/>
                <a:ea typeface="Calibri"/>
                <a:cs typeface="Calibri"/>
                <a:sym typeface="Calibri"/>
              </a:rPr>
            </a:br>
            <a:r>
              <a:rPr lang="en-US" sz="3200" b="1" dirty="0">
                <a:solidFill>
                  <a:srgbClr val="0066A1"/>
                </a:solidFill>
                <a:latin typeface="Calibri"/>
                <a:ea typeface="Calibri"/>
                <a:cs typeface="Calibri"/>
                <a:sym typeface="Calibri"/>
              </a:rPr>
              <a:t>Are you ready?</a:t>
            </a:r>
            <a:endParaRPr sz="3200" b="1" dirty="0">
              <a:solidFill>
                <a:srgbClr val="0066A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Arial"/>
              <a:buNone/>
            </a:pPr>
            <a:endParaRPr sz="3200" b="1" dirty="0">
              <a:solidFill>
                <a:srgbClr val="059E97"/>
              </a:solidFill>
              <a:latin typeface="Calibri"/>
              <a:ea typeface="Calibri"/>
              <a:cs typeface="Calibri"/>
              <a:sym typeface="Calibri"/>
            </a:endParaRPr>
          </a:p>
          <a:p>
            <a:pPr marL="0" marR="0" lvl="0" indent="0" algn="l" rtl="0">
              <a:lnSpc>
                <a:spcPct val="100000"/>
              </a:lnSpc>
              <a:spcBef>
                <a:spcPts val="0"/>
              </a:spcBef>
              <a:spcAft>
                <a:spcPts val="0"/>
              </a:spcAft>
              <a:buNone/>
            </a:pPr>
            <a:r>
              <a:rPr lang="en-US" sz="2800" b="1" i="1" dirty="0">
                <a:solidFill>
                  <a:srgbClr val="059E97"/>
                </a:solidFill>
                <a:latin typeface="Calibri"/>
                <a:ea typeface="Calibri"/>
                <a:cs typeface="Calibri"/>
                <a:sym typeface="Calibri"/>
              </a:rPr>
              <a:t>IEEE Day In a Box</a:t>
            </a:r>
          </a:p>
          <a:p>
            <a:pPr marL="0" marR="0" lvl="0" indent="0" algn="l" rtl="0">
              <a:lnSpc>
                <a:spcPct val="100000"/>
              </a:lnSpc>
              <a:spcBef>
                <a:spcPts val="0"/>
              </a:spcBef>
              <a:spcAft>
                <a:spcPts val="0"/>
              </a:spcAft>
              <a:buNone/>
            </a:pPr>
            <a:r>
              <a:rPr lang="en-US" sz="2800" b="1" i="1" dirty="0">
                <a:solidFill>
                  <a:srgbClr val="059E97"/>
                </a:solidFill>
                <a:latin typeface="Calibri"/>
                <a:ea typeface="Calibri"/>
                <a:cs typeface="Calibri"/>
                <a:sym typeface="Calibri"/>
              </a:rPr>
              <a:t>~ contains everything you need to know to hold a successful celebration</a:t>
            </a:r>
            <a:endParaRPr sz="2800" b="1" i="1" dirty="0">
              <a:solidFill>
                <a:srgbClr val="059E97"/>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Arial"/>
              <a:buNone/>
            </a:pPr>
            <a:endParaRPr sz="2200" b="1" i="1" u="none" strike="noStrike" cap="none" dirty="0">
              <a:solidFill>
                <a:srgbClr val="059E97"/>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Arial"/>
              <a:buNone/>
            </a:pPr>
            <a:endParaRPr sz="2200" b="1" i="1" u="none" strike="noStrike" cap="none" dirty="0">
              <a:solidFill>
                <a:srgbClr val="059E97"/>
              </a:solidFill>
              <a:latin typeface="Calibri"/>
              <a:ea typeface="Calibri"/>
              <a:cs typeface="Calibri"/>
              <a:sym typeface="Calibri"/>
            </a:endParaRPr>
          </a:p>
        </p:txBody>
      </p:sp>
      <p:pic>
        <p:nvPicPr>
          <p:cNvPr id="46" name="Google Shape;46;p2"/>
          <p:cNvPicPr preferRelativeResize="0"/>
          <p:nvPr/>
        </p:nvPicPr>
        <p:blipFill rotWithShape="1">
          <a:blip r:embed="rId4">
            <a:alphaModFix/>
          </a:blip>
          <a:srcRect/>
          <a:stretch/>
        </p:blipFill>
        <p:spPr>
          <a:xfrm>
            <a:off x="0" y="-220675"/>
            <a:ext cx="12192000" cy="2103717"/>
          </a:xfrm>
          <a:prstGeom prst="rect">
            <a:avLst/>
          </a:prstGeom>
          <a:noFill/>
          <a:ln>
            <a:noFill/>
          </a:ln>
        </p:spPr>
      </p:pic>
      <p:pic>
        <p:nvPicPr>
          <p:cNvPr id="3" name="Picture 2" descr="A logo with different colored icons&#10;&#10;Description automatically generated with medium confidence">
            <a:extLst>
              <a:ext uri="{FF2B5EF4-FFF2-40B4-BE49-F238E27FC236}">
                <a16:creationId xmlns:a16="http://schemas.microsoft.com/office/drawing/2014/main" id="{5E2CB166-CBB7-E18E-963C-65EBD5D9B5B3}"/>
              </a:ext>
            </a:extLst>
          </p:cNvPr>
          <p:cNvPicPr>
            <a:picLocks noChangeAspect="1"/>
          </p:cNvPicPr>
          <p:nvPr/>
        </p:nvPicPr>
        <p:blipFill>
          <a:blip r:embed="rId5"/>
          <a:stretch>
            <a:fillRect/>
          </a:stretch>
        </p:blipFill>
        <p:spPr>
          <a:xfrm>
            <a:off x="656126" y="1313895"/>
            <a:ext cx="4384430" cy="4390008"/>
          </a:xfrm>
          <a:prstGeom prst="rect">
            <a:avLst/>
          </a:prstGeom>
        </p:spPr>
      </p:pic>
      <p:pic>
        <p:nvPicPr>
          <p:cNvPr id="2" name="Google Shape;55;p3">
            <a:extLst>
              <a:ext uri="{FF2B5EF4-FFF2-40B4-BE49-F238E27FC236}">
                <a16:creationId xmlns:a16="http://schemas.microsoft.com/office/drawing/2014/main" id="{520E3F2E-CF03-EE9D-D327-1FD957B63313}"/>
              </a:ext>
            </a:extLst>
          </p:cNvPr>
          <p:cNvPicPr preferRelativeResize="0"/>
          <p:nvPr/>
        </p:nvPicPr>
        <p:blipFill rotWithShape="1">
          <a:blip r:embed="rId6">
            <a:alphaModFix/>
          </a:blip>
          <a:srcRect/>
          <a:stretch/>
        </p:blipFill>
        <p:spPr>
          <a:xfrm>
            <a:off x="10681010" y="6191916"/>
            <a:ext cx="1109141" cy="328121"/>
          </a:xfrm>
          <a:prstGeom prst="rect">
            <a:avLst/>
          </a:prstGeom>
          <a:noFill/>
          <a:ln>
            <a:noFill/>
          </a:ln>
        </p:spPr>
      </p:pic>
      <p:sp>
        <p:nvSpPr>
          <p:cNvPr id="4" name="TextBox 3">
            <a:extLst>
              <a:ext uri="{FF2B5EF4-FFF2-40B4-BE49-F238E27FC236}">
                <a16:creationId xmlns:a16="http://schemas.microsoft.com/office/drawing/2014/main" id="{B079A707-E3FA-7750-A251-890B531B28CD}"/>
              </a:ext>
            </a:extLst>
          </p:cNvPr>
          <p:cNvSpPr txBox="1"/>
          <p:nvPr/>
        </p:nvSpPr>
        <p:spPr>
          <a:xfrm>
            <a:off x="1280799" y="6155921"/>
            <a:ext cx="1567542" cy="400110"/>
          </a:xfrm>
          <a:prstGeom prst="rect">
            <a:avLst/>
          </a:prstGeom>
          <a:noFill/>
        </p:spPr>
        <p:txBody>
          <a:bodyPr wrap="square" rtlCol="0">
            <a:spAutoFit/>
          </a:bodyPr>
          <a:lstStyle/>
          <a:p>
            <a:r>
              <a:rPr lang="en-US" sz="2000" b="1" dirty="0">
                <a:solidFill>
                  <a:srgbClr val="0066A1"/>
                </a:solidFill>
                <a:latin typeface="Calibri" panose="020F0502020204030204" pitchFamily="34" charset="0"/>
                <a:cs typeface="Calibri" panose="020F0502020204030204" pitchFamily="34" charset="0"/>
              </a:rPr>
              <a:t>ieeeday.org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Google Shape;294;p12"/>
          <p:cNvPicPr preferRelativeResize="0"/>
          <p:nvPr/>
        </p:nvPicPr>
        <p:blipFill rotWithShape="1">
          <a:blip r:embed="rId3">
            <a:alphaModFix amt="40000"/>
          </a:blip>
          <a:srcRect/>
          <a:stretch/>
        </p:blipFill>
        <p:spPr>
          <a:xfrm>
            <a:off x="-673696" y="2281652"/>
            <a:ext cx="12865697" cy="4038600"/>
          </a:xfrm>
          <a:prstGeom prst="rect">
            <a:avLst/>
          </a:prstGeom>
          <a:noFill/>
          <a:ln>
            <a:noFill/>
          </a:ln>
        </p:spPr>
      </p:pic>
      <p:sp>
        <p:nvSpPr>
          <p:cNvPr id="295" name="Google Shape;295;p12"/>
          <p:cNvSpPr/>
          <p:nvPr/>
        </p:nvSpPr>
        <p:spPr>
          <a:xfrm rot="-5400000" flipH="1">
            <a:off x="-3256612" y="3256614"/>
            <a:ext cx="6858001" cy="344777"/>
          </a:xfrm>
          <a:prstGeom prst="rect">
            <a:avLst/>
          </a:prstGeom>
          <a:gradFill>
            <a:gsLst>
              <a:gs pos="0">
                <a:srgbClr val="75BD1C"/>
              </a:gs>
              <a:gs pos="100000">
                <a:srgbClr val="FFFFFF">
                  <a:alpha val="75686"/>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296" name="Google Shape;296;p12"/>
          <p:cNvGrpSpPr/>
          <p:nvPr/>
        </p:nvGrpSpPr>
        <p:grpSpPr>
          <a:xfrm>
            <a:off x="228092" y="127896"/>
            <a:ext cx="1599947" cy="2260213"/>
            <a:chOff x="2498327" y="3864324"/>
            <a:chExt cx="1599947" cy="2260213"/>
          </a:xfrm>
        </p:grpSpPr>
        <p:pic>
          <p:nvPicPr>
            <p:cNvPr id="297" name="Google Shape;297;p12"/>
            <p:cNvPicPr preferRelativeResize="0"/>
            <p:nvPr/>
          </p:nvPicPr>
          <p:blipFill rotWithShape="1">
            <a:blip r:embed="rId4">
              <a:alphaModFix/>
            </a:blip>
            <a:srcRect/>
            <a:stretch/>
          </p:blipFill>
          <p:spPr>
            <a:xfrm>
              <a:off x="2510455" y="3864324"/>
              <a:ext cx="1587819" cy="2260213"/>
            </a:xfrm>
            <a:prstGeom prst="rect">
              <a:avLst/>
            </a:prstGeom>
            <a:noFill/>
            <a:ln>
              <a:noFill/>
            </a:ln>
          </p:spPr>
        </p:pic>
        <p:sp>
          <p:nvSpPr>
            <p:cNvPr id="298" name="Google Shape;298;p12"/>
            <p:cNvSpPr txBox="1"/>
            <p:nvPr/>
          </p:nvSpPr>
          <p:spPr>
            <a:xfrm>
              <a:off x="2930009" y="5256002"/>
              <a:ext cx="707256" cy="58655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3600"/>
                <a:buFont typeface="Arial"/>
                <a:buNone/>
              </a:pPr>
              <a:r>
                <a:rPr lang="en-US" sz="2400" b="1" i="1" u="none" strike="noStrike" cap="none">
                  <a:solidFill>
                    <a:schemeClr val="lt1"/>
                  </a:solidFill>
                  <a:latin typeface="Calibri"/>
                  <a:ea typeface="Calibri"/>
                  <a:cs typeface="Calibri"/>
                  <a:sym typeface="Calibri"/>
                </a:rPr>
                <a:t>6</a:t>
              </a:r>
              <a:endParaRPr sz="2400" b="0" i="0" u="none" strike="noStrike" cap="none">
                <a:solidFill>
                  <a:srgbClr val="000000"/>
                </a:solidFill>
                <a:latin typeface="Arial"/>
                <a:ea typeface="Arial"/>
                <a:cs typeface="Arial"/>
                <a:sym typeface="Arial"/>
              </a:endParaRPr>
            </a:p>
          </p:txBody>
        </p:sp>
        <p:sp>
          <p:nvSpPr>
            <p:cNvPr id="299" name="Google Shape;299;p12"/>
            <p:cNvSpPr/>
            <p:nvPr/>
          </p:nvSpPr>
          <p:spPr>
            <a:xfrm>
              <a:off x="2699947" y="4013923"/>
              <a:ext cx="1174319" cy="1174319"/>
            </a:xfrm>
            <a:prstGeom prst="ellipse">
              <a:avLst/>
            </a:prstGeom>
            <a:solidFill>
              <a:srgbClr val="75BD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00" name="Google Shape;300;p12"/>
            <p:cNvSpPr txBox="1"/>
            <p:nvPr/>
          </p:nvSpPr>
          <p:spPr>
            <a:xfrm>
              <a:off x="2498327" y="4368800"/>
              <a:ext cx="1548624" cy="616902"/>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7DB2"/>
                </a:buClr>
                <a:buSzPts val="2400"/>
                <a:buFont typeface="Arial"/>
                <a:buNone/>
              </a:pPr>
              <a:r>
                <a:rPr lang="en-US" sz="1700" b="1" i="0" u="none" strike="noStrike" cap="none">
                  <a:solidFill>
                    <a:schemeClr val="lt1"/>
                  </a:solidFill>
                  <a:latin typeface="Calibri"/>
                  <a:ea typeface="Calibri"/>
                  <a:cs typeface="Calibri"/>
                  <a:sym typeface="Calibri"/>
                </a:rPr>
                <a:t>SUBMIT</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7DB2"/>
                </a:buClr>
                <a:buSzPts val="2400"/>
                <a:buFont typeface="Arial"/>
                <a:buNone/>
              </a:pPr>
              <a:r>
                <a:rPr lang="en-US" sz="1700" b="1" i="0" u="none" strike="noStrike" cap="none">
                  <a:solidFill>
                    <a:schemeClr val="lt1"/>
                  </a:solidFill>
                  <a:latin typeface="Calibri"/>
                  <a:ea typeface="Calibri"/>
                  <a:cs typeface="Calibri"/>
                  <a:sym typeface="Calibri"/>
                </a:rPr>
                <a:t>EVENT</a:t>
              </a:r>
              <a:endParaRPr sz="1700" b="0" i="0" u="none" strike="noStrike" cap="none">
                <a:solidFill>
                  <a:schemeClr val="lt1"/>
                </a:solidFill>
                <a:latin typeface="Arial"/>
                <a:ea typeface="Arial"/>
                <a:cs typeface="Arial"/>
                <a:sym typeface="Arial"/>
              </a:endParaRPr>
            </a:p>
          </p:txBody>
        </p:sp>
      </p:grpSp>
      <p:sp>
        <p:nvSpPr>
          <p:cNvPr id="301" name="Google Shape;301;p12"/>
          <p:cNvSpPr txBox="1"/>
          <p:nvPr/>
        </p:nvSpPr>
        <p:spPr>
          <a:xfrm>
            <a:off x="1935245" y="2080260"/>
            <a:ext cx="4721700" cy="35485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300"/>
              <a:buFont typeface="Arial"/>
              <a:buNone/>
            </a:pPr>
            <a:r>
              <a:rPr lang="en-US" sz="3300" b="1" i="1" u="none" strike="noStrike" cap="none">
                <a:solidFill>
                  <a:srgbClr val="00833C"/>
                </a:solidFill>
                <a:latin typeface="Calibri"/>
                <a:ea typeface="Calibri"/>
                <a:cs typeface="Calibri"/>
                <a:sym typeface="Calibri"/>
              </a:rPr>
              <a:t>Let others know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300"/>
              <a:buFont typeface="Arial"/>
              <a:buNone/>
            </a:pPr>
            <a:r>
              <a:rPr lang="en-US" sz="3300" b="1" i="1" u="none" strike="noStrike" cap="none">
                <a:solidFill>
                  <a:srgbClr val="00833C"/>
                </a:solidFill>
                <a:latin typeface="Calibri"/>
                <a:ea typeface="Calibri"/>
                <a:cs typeface="Calibri"/>
                <a:sym typeface="Calibri"/>
              </a:rPr>
              <a:t>about your event </a:t>
            </a:r>
            <a:endParaRPr sz="3300" b="1" i="1" u="none" strike="noStrike" cap="none">
              <a:solidFill>
                <a:srgbClr val="00833C"/>
              </a:solidFill>
              <a:latin typeface="Calibri"/>
              <a:ea typeface="Calibri"/>
              <a:cs typeface="Calibri"/>
              <a:sym typeface="Calibri"/>
            </a:endParaRPr>
          </a:p>
          <a:p>
            <a:pPr marL="237743" marR="0" lvl="0" indent="-237743" algn="l" rtl="0">
              <a:lnSpc>
                <a:spcPct val="100000"/>
              </a:lnSpc>
              <a:spcBef>
                <a:spcPts val="3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Make sure you let IEEE </a:t>
            </a:r>
            <a:br>
              <a:rPr lang="en-US" sz="2400" b="0" i="0" u="none" strike="noStrike" cap="none">
                <a:solidFill>
                  <a:schemeClr val="dk1"/>
                </a:solidFill>
                <a:latin typeface="Calibri"/>
                <a:ea typeface="Calibri"/>
                <a:cs typeface="Calibri"/>
                <a:sym typeface="Calibri"/>
              </a:rPr>
            </a:br>
            <a:r>
              <a:rPr lang="en-US" sz="2400" b="0" i="0" u="none" strike="noStrike" cap="none">
                <a:solidFill>
                  <a:schemeClr val="dk1"/>
                </a:solidFill>
                <a:latin typeface="Calibri"/>
                <a:ea typeface="Calibri"/>
                <a:cs typeface="Calibri"/>
                <a:sym typeface="Calibri"/>
              </a:rPr>
              <a:t>know how successful</a:t>
            </a:r>
            <a:br>
              <a:rPr lang="en-US" sz="2400" b="0" i="0" u="none" strike="noStrike" cap="none">
                <a:solidFill>
                  <a:schemeClr val="dk1"/>
                </a:solidFill>
                <a:latin typeface="Calibri"/>
                <a:ea typeface="Calibri"/>
                <a:cs typeface="Calibri"/>
                <a:sym typeface="Calibri"/>
              </a:rPr>
            </a:br>
            <a:r>
              <a:rPr lang="en-US" sz="2400" b="0" i="0" u="none" strike="noStrike" cap="none">
                <a:solidFill>
                  <a:schemeClr val="dk1"/>
                </a:solidFill>
                <a:latin typeface="Calibri"/>
                <a:ea typeface="Calibri"/>
                <a:cs typeface="Calibri"/>
                <a:sym typeface="Calibri"/>
              </a:rPr>
              <a:t>your IEEE Day was!</a:t>
            </a:r>
            <a:endParaRPr sz="1400" b="0" i="0" u="none" strike="noStrike" cap="none">
              <a:solidFill>
                <a:srgbClr val="000000"/>
              </a:solidFill>
              <a:latin typeface="Arial"/>
              <a:ea typeface="Arial"/>
              <a:cs typeface="Arial"/>
              <a:sym typeface="Arial"/>
            </a:endParaRPr>
          </a:p>
        </p:txBody>
      </p:sp>
      <p:sp>
        <p:nvSpPr>
          <p:cNvPr id="302" name="Google Shape;302;p12"/>
          <p:cNvSpPr txBox="1"/>
          <p:nvPr/>
        </p:nvSpPr>
        <p:spPr>
          <a:xfrm>
            <a:off x="1935251" y="394875"/>
            <a:ext cx="7299600" cy="1419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4400"/>
              <a:buFont typeface="Arial"/>
              <a:buNone/>
            </a:pPr>
            <a:r>
              <a:rPr lang="en-US" sz="4400" b="1" i="0" u="none" strike="noStrike" cap="none">
                <a:solidFill>
                  <a:srgbClr val="75BD1C"/>
                </a:solidFill>
                <a:latin typeface="Calibri"/>
                <a:ea typeface="Calibri"/>
                <a:cs typeface="Calibri"/>
                <a:sym typeface="Calibri"/>
              </a:rPr>
              <a:t>Step 6...SUBMIT YOUR</a:t>
            </a:r>
            <a:r>
              <a:rPr lang="en-US" sz="4400" b="1">
                <a:solidFill>
                  <a:srgbClr val="75BD1C"/>
                </a:solidFill>
                <a:latin typeface="Calibri"/>
                <a:ea typeface="Calibri"/>
                <a:cs typeface="Calibri"/>
                <a:sym typeface="Calibri"/>
              </a:rPr>
              <a:t> </a:t>
            </a:r>
            <a:r>
              <a:rPr lang="en-US" sz="4400" b="1" i="0" u="none" strike="noStrike" cap="none">
                <a:solidFill>
                  <a:srgbClr val="75BD1C"/>
                </a:solidFill>
                <a:latin typeface="Calibri"/>
                <a:ea typeface="Calibri"/>
                <a:cs typeface="Calibri"/>
                <a:sym typeface="Calibri"/>
              </a:rPr>
              <a:t>EVENT</a:t>
            </a:r>
            <a:endParaRPr sz="4400" b="0" i="0" u="none" strike="noStrike" cap="none">
              <a:solidFill>
                <a:srgbClr val="75BD1C"/>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2800"/>
              <a:buFont typeface="Arial"/>
              <a:buNone/>
            </a:pPr>
            <a:r>
              <a:rPr lang="en-US" sz="2800" b="1" i="1" u="none" strike="noStrike" cap="none">
                <a:solidFill>
                  <a:srgbClr val="75BD1C"/>
                </a:solidFill>
                <a:latin typeface="Calibri"/>
                <a:ea typeface="Calibri"/>
                <a:cs typeface="Calibri"/>
                <a:sym typeface="Calibri"/>
              </a:rPr>
              <a:t>Build a Proper Foundation</a:t>
            </a:r>
            <a:endParaRPr sz="1400" b="0" i="0" u="none" strike="noStrike" cap="none">
              <a:solidFill>
                <a:srgbClr val="000000"/>
              </a:solidFill>
              <a:latin typeface="Arial"/>
              <a:ea typeface="Arial"/>
              <a:cs typeface="Arial"/>
              <a:sym typeface="Arial"/>
            </a:endParaRPr>
          </a:p>
        </p:txBody>
      </p:sp>
      <p:sp>
        <p:nvSpPr>
          <p:cNvPr id="303" name="Google Shape;303;p12">
            <a:hlinkClick r:id="rId5"/>
          </p:cNvPr>
          <p:cNvSpPr txBox="1"/>
          <p:nvPr/>
        </p:nvSpPr>
        <p:spPr>
          <a:xfrm>
            <a:off x="425605" y="5170005"/>
            <a:ext cx="7203595" cy="117079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300"/>
              <a:buFont typeface="Arial"/>
              <a:buNone/>
            </a:pPr>
            <a:r>
              <a:rPr lang="en-US" sz="2400" b="1" dirty="0">
                <a:solidFill>
                  <a:srgbClr val="017277"/>
                </a:solidFill>
                <a:latin typeface="Calibri"/>
                <a:ea typeface="Calibri"/>
                <a:cs typeface="Calibri"/>
                <a:sym typeface="Calibri"/>
              </a:rPr>
              <a:t>Submit your event in IEEE </a:t>
            </a:r>
            <a:r>
              <a:rPr lang="en-US" sz="2400" b="1" dirty="0" err="1">
                <a:solidFill>
                  <a:srgbClr val="017277"/>
                </a:solidFill>
                <a:latin typeface="Calibri"/>
                <a:ea typeface="Calibri"/>
                <a:cs typeface="Calibri"/>
                <a:sym typeface="Calibri"/>
              </a:rPr>
              <a:t>vTools</a:t>
            </a:r>
            <a:r>
              <a:rPr lang="en-US" sz="2400" b="1" dirty="0">
                <a:solidFill>
                  <a:srgbClr val="017277"/>
                </a:solidFill>
                <a:latin typeface="Calibri"/>
                <a:ea typeface="Calibri"/>
                <a:cs typeface="Calibri"/>
                <a:sym typeface="Calibri"/>
              </a:rPr>
              <a:t>: vtools.ieee.org </a:t>
            </a:r>
            <a:r>
              <a:rPr lang="en-US" sz="2000" b="1" dirty="0">
                <a:solidFill>
                  <a:srgbClr val="017277"/>
                </a:solidFill>
                <a:latin typeface="Calibri"/>
                <a:ea typeface="Calibri"/>
                <a:cs typeface="Calibri"/>
                <a:sym typeface="Calibri"/>
              </a:rPr>
              <a:t>(identify with #ieeeday in special fields)</a:t>
            </a:r>
            <a:endParaRPr sz="2000" b="1" i="0" u="none" strike="noStrike" cap="none" dirty="0">
              <a:solidFill>
                <a:srgbClr val="017277"/>
              </a:solidFill>
              <a:latin typeface="Calibri"/>
              <a:ea typeface="Calibri"/>
              <a:cs typeface="Calibri"/>
              <a:sym typeface="Calibri"/>
            </a:endParaRPr>
          </a:p>
        </p:txBody>
      </p:sp>
      <p:pic>
        <p:nvPicPr>
          <p:cNvPr id="304" name="Google Shape;304;p12"/>
          <p:cNvPicPr preferRelativeResize="0"/>
          <p:nvPr/>
        </p:nvPicPr>
        <p:blipFill rotWithShape="1">
          <a:blip r:embed="rId6">
            <a:alphaModFix/>
          </a:blip>
          <a:srcRect/>
          <a:stretch/>
        </p:blipFill>
        <p:spPr>
          <a:xfrm>
            <a:off x="5808737" y="1953656"/>
            <a:ext cx="5588575" cy="3347914"/>
          </a:xfrm>
          <a:prstGeom prst="rect">
            <a:avLst/>
          </a:prstGeom>
          <a:noFill/>
          <a:ln>
            <a:noFill/>
          </a:ln>
        </p:spPr>
      </p:pic>
      <p:pic>
        <p:nvPicPr>
          <p:cNvPr id="305" name="Google Shape;305;p12"/>
          <p:cNvPicPr preferRelativeResize="0"/>
          <p:nvPr/>
        </p:nvPicPr>
        <p:blipFill rotWithShape="1">
          <a:blip r:embed="rId7">
            <a:alphaModFix/>
          </a:blip>
          <a:srcRect l="2591" t="5092" b="12368"/>
          <a:stretch/>
        </p:blipFill>
        <p:spPr>
          <a:xfrm>
            <a:off x="6473706" y="2110784"/>
            <a:ext cx="4258654" cy="2688700"/>
          </a:xfrm>
          <a:prstGeom prst="rect">
            <a:avLst/>
          </a:prstGeom>
          <a:noFill/>
          <a:ln>
            <a:noFill/>
          </a:ln>
        </p:spPr>
      </p:pic>
      <p:grpSp>
        <p:nvGrpSpPr>
          <p:cNvPr id="306" name="Google Shape;306;p12"/>
          <p:cNvGrpSpPr/>
          <p:nvPr/>
        </p:nvGrpSpPr>
        <p:grpSpPr>
          <a:xfrm>
            <a:off x="5678464" y="3109546"/>
            <a:ext cx="1029596" cy="1226431"/>
            <a:chOff x="5765984" y="5122933"/>
            <a:chExt cx="1389217" cy="1654803"/>
          </a:xfrm>
        </p:grpSpPr>
        <p:pic>
          <p:nvPicPr>
            <p:cNvPr id="307" name="Google Shape;307;p12"/>
            <p:cNvPicPr preferRelativeResize="0"/>
            <p:nvPr/>
          </p:nvPicPr>
          <p:blipFill rotWithShape="1">
            <a:blip r:embed="rId8">
              <a:alphaModFix/>
            </a:blip>
            <a:srcRect/>
            <a:stretch/>
          </p:blipFill>
          <p:spPr>
            <a:xfrm>
              <a:off x="5765984" y="5122933"/>
              <a:ext cx="1389217" cy="1654803"/>
            </a:xfrm>
            <a:prstGeom prst="rect">
              <a:avLst/>
            </a:prstGeom>
            <a:noFill/>
            <a:ln>
              <a:noFill/>
            </a:ln>
          </p:spPr>
        </p:pic>
        <p:pic>
          <p:nvPicPr>
            <p:cNvPr id="308" name="Google Shape;308;p12"/>
            <p:cNvPicPr preferRelativeResize="0"/>
            <p:nvPr/>
          </p:nvPicPr>
          <p:blipFill rotWithShape="1">
            <a:blip r:embed="rId9">
              <a:alphaModFix/>
            </a:blip>
            <a:srcRect/>
            <a:stretch/>
          </p:blipFill>
          <p:spPr>
            <a:xfrm>
              <a:off x="5994812" y="5357490"/>
              <a:ext cx="1049592" cy="929148"/>
            </a:xfrm>
            <a:prstGeom prst="rect">
              <a:avLst/>
            </a:prstGeom>
            <a:noFill/>
            <a:ln>
              <a:noFill/>
            </a:ln>
          </p:spPr>
        </p:pic>
      </p:grpSp>
      <p:grpSp>
        <p:nvGrpSpPr>
          <p:cNvPr id="309" name="Google Shape;309;p12"/>
          <p:cNvGrpSpPr/>
          <p:nvPr/>
        </p:nvGrpSpPr>
        <p:grpSpPr>
          <a:xfrm>
            <a:off x="9041991" y="3970866"/>
            <a:ext cx="1012693" cy="1206297"/>
            <a:chOff x="5949550" y="3715242"/>
            <a:chExt cx="1366410" cy="1627637"/>
          </a:xfrm>
        </p:grpSpPr>
        <p:pic>
          <p:nvPicPr>
            <p:cNvPr id="310" name="Google Shape;310;p12"/>
            <p:cNvPicPr preferRelativeResize="0"/>
            <p:nvPr/>
          </p:nvPicPr>
          <p:blipFill rotWithShape="1">
            <a:blip r:embed="rId10">
              <a:alphaModFix/>
            </a:blip>
            <a:srcRect/>
            <a:stretch/>
          </p:blipFill>
          <p:spPr>
            <a:xfrm>
              <a:off x="5949550" y="3715242"/>
              <a:ext cx="1366410" cy="1627637"/>
            </a:xfrm>
            <a:prstGeom prst="rect">
              <a:avLst/>
            </a:prstGeom>
            <a:noFill/>
            <a:ln>
              <a:noFill/>
            </a:ln>
          </p:spPr>
        </p:pic>
        <p:pic>
          <p:nvPicPr>
            <p:cNvPr id="311" name="Google Shape;311;p12"/>
            <p:cNvPicPr preferRelativeResize="0"/>
            <p:nvPr/>
          </p:nvPicPr>
          <p:blipFill rotWithShape="1">
            <a:blip r:embed="rId11">
              <a:alphaModFix/>
            </a:blip>
            <a:srcRect/>
            <a:stretch/>
          </p:blipFill>
          <p:spPr>
            <a:xfrm>
              <a:off x="6214513" y="3956088"/>
              <a:ext cx="854624" cy="871888"/>
            </a:xfrm>
            <a:prstGeom prst="rect">
              <a:avLst/>
            </a:prstGeom>
            <a:noFill/>
            <a:ln>
              <a:noFill/>
            </a:ln>
          </p:spPr>
        </p:pic>
      </p:grpSp>
      <p:grpSp>
        <p:nvGrpSpPr>
          <p:cNvPr id="312" name="Google Shape;312;p12"/>
          <p:cNvGrpSpPr/>
          <p:nvPr/>
        </p:nvGrpSpPr>
        <p:grpSpPr>
          <a:xfrm>
            <a:off x="9952583" y="4337566"/>
            <a:ext cx="1012693" cy="1206296"/>
            <a:chOff x="7021986" y="5029928"/>
            <a:chExt cx="1366410" cy="1627635"/>
          </a:xfrm>
        </p:grpSpPr>
        <p:pic>
          <p:nvPicPr>
            <p:cNvPr id="313" name="Google Shape;313;p12"/>
            <p:cNvPicPr preferRelativeResize="0"/>
            <p:nvPr/>
          </p:nvPicPr>
          <p:blipFill rotWithShape="1">
            <a:blip r:embed="rId12">
              <a:alphaModFix/>
            </a:blip>
            <a:srcRect/>
            <a:stretch/>
          </p:blipFill>
          <p:spPr>
            <a:xfrm>
              <a:off x="7021986" y="5029928"/>
              <a:ext cx="1366410" cy="1627635"/>
            </a:xfrm>
            <a:prstGeom prst="rect">
              <a:avLst/>
            </a:prstGeom>
            <a:noFill/>
            <a:ln>
              <a:noFill/>
            </a:ln>
          </p:spPr>
        </p:pic>
        <p:pic>
          <p:nvPicPr>
            <p:cNvPr id="314" name="Google Shape;314;p12"/>
            <p:cNvPicPr preferRelativeResize="0"/>
            <p:nvPr/>
          </p:nvPicPr>
          <p:blipFill rotWithShape="1">
            <a:blip r:embed="rId13">
              <a:alphaModFix/>
            </a:blip>
            <a:srcRect/>
            <a:stretch/>
          </p:blipFill>
          <p:spPr>
            <a:xfrm>
              <a:off x="7251700" y="5262467"/>
              <a:ext cx="996951" cy="800700"/>
            </a:xfrm>
            <a:prstGeom prst="rect">
              <a:avLst/>
            </a:prstGeom>
            <a:noFill/>
            <a:ln>
              <a:noFill/>
            </a:ln>
          </p:spPr>
        </p:pic>
      </p:grpSp>
      <p:pic>
        <p:nvPicPr>
          <p:cNvPr id="315" name="Google Shape;315;p12"/>
          <p:cNvPicPr preferRelativeResize="0"/>
          <p:nvPr/>
        </p:nvPicPr>
        <p:blipFill rotWithShape="1">
          <a:blip r:embed="rId14">
            <a:alphaModFix/>
          </a:blip>
          <a:srcRect/>
          <a:stretch/>
        </p:blipFill>
        <p:spPr>
          <a:xfrm>
            <a:off x="10211300" y="197700"/>
            <a:ext cx="1659449" cy="16690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96"/>
                                        </p:tgtEl>
                                        <p:attrNameLst>
                                          <p:attrName>style.visibility</p:attrName>
                                        </p:attrNameLst>
                                      </p:cBhvr>
                                      <p:to>
                                        <p:strVal val="visible"/>
                                      </p:to>
                                    </p:set>
                                    <p:anim calcmode="lin" valueType="num">
                                      <p:cBhvr additive="base">
                                        <p:cTn id="7" dur="500"/>
                                        <p:tgtEl>
                                          <p:spTgt spid="296"/>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2"/>
                                        </p:tgtEl>
                                        <p:attrNameLst>
                                          <p:attrName>style.visibility</p:attrName>
                                        </p:attrNameLst>
                                      </p:cBhvr>
                                      <p:to>
                                        <p:strVal val="visible"/>
                                      </p:to>
                                    </p:set>
                                    <p:animEffect transition="in" filter="fade">
                                      <p:cBhvr>
                                        <p:cTn id="11" dur="2000"/>
                                        <p:tgtEl>
                                          <p:spTgt spid="302"/>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301"/>
                                        </p:tgtEl>
                                        <p:attrNameLst>
                                          <p:attrName>style.visibility</p:attrName>
                                        </p:attrNameLst>
                                      </p:cBhvr>
                                      <p:to>
                                        <p:strVal val="visible"/>
                                      </p:to>
                                    </p:set>
                                    <p:animEffect transition="in" filter="fade">
                                      <p:cBhvr>
                                        <p:cTn id="15" dur="2000"/>
                                        <p:tgtEl>
                                          <p:spTgt spid="301"/>
                                        </p:tgtEl>
                                      </p:cBhvr>
                                    </p:animEffect>
                                  </p:childTnLst>
                                </p:cTn>
                              </p:par>
                              <p:par>
                                <p:cTn id="16" presetID="2" presetClass="entr" presetSubtype="1" fill="hold" nodeType="withEffect">
                                  <p:stCondLst>
                                    <p:cond delay="0"/>
                                  </p:stCondLst>
                                  <p:childTnLst>
                                    <p:set>
                                      <p:cBhvr>
                                        <p:cTn id="17" dur="1" fill="hold">
                                          <p:stCondLst>
                                            <p:cond delay="0"/>
                                          </p:stCondLst>
                                        </p:cTn>
                                        <p:tgtEl>
                                          <p:spTgt spid="302"/>
                                        </p:tgtEl>
                                        <p:attrNameLst>
                                          <p:attrName>style.visibility</p:attrName>
                                        </p:attrNameLst>
                                      </p:cBhvr>
                                      <p:to>
                                        <p:strVal val="visible"/>
                                      </p:to>
                                    </p:set>
                                    <p:anim calcmode="lin" valueType="num">
                                      <p:cBhvr additive="base">
                                        <p:cTn id="18" dur="500"/>
                                        <p:tgtEl>
                                          <p:spTgt spid="302"/>
                                        </p:tgtEl>
                                        <p:attrNameLst>
                                          <p:attrName>ppt_y</p:attrName>
                                        </p:attrNameLst>
                                      </p:cBhvr>
                                      <p:tavLst>
                                        <p:tav tm="0">
                                          <p:val>
                                            <p:strVal val="#ppt_y-1"/>
                                          </p:val>
                                        </p:tav>
                                        <p:tav tm="100000">
                                          <p:val>
                                            <p:strVal val="#ppt_y"/>
                                          </p:val>
                                        </p:tav>
                                      </p:tavLst>
                                    </p:anim>
                                  </p:childTnLst>
                                </p:cTn>
                              </p:par>
                            </p:childTnLst>
                          </p:cTn>
                        </p:par>
                        <p:par>
                          <p:cTn id="19" fill="hold">
                            <p:stCondLst>
                              <p:cond delay="4500"/>
                            </p:stCondLst>
                            <p:childTnLst>
                              <p:par>
                                <p:cTn id="20" presetID="2" presetClass="entr" presetSubtype="1" fill="hold" nodeType="afterEffect">
                                  <p:stCondLst>
                                    <p:cond delay="0"/>
                                  </p:stCondLst>
                                  <p:childTnLst>
                                    <p:set>
                                      <p:cBhvr>
                                        <p:cTn id="21" dur="1" fill="hold">
                                          <p:stCondLst>
                                            <p:cond delay="0"/>
                                          </p:stCondLst>
                                        </p:cTn>
                                        <p:tgtEl>
                                          <p:spTgt spid="312"/>
                                        </p:tgtEl>
                                        <p:attrNameLst>
                                          <p:attrName>style.visibility</p:attrName>
                                        </p:attrNameLst>
                                      </p:cBhvr>
                                      <p:to>
                                        <p:strVal val="visible"/>
                                      </p:to>
                                    </p:set>
                                    <p:anim calcmode="lin" valueType="num">
                                      <p:cBhvr additive="base">
                                        <p:cTn id="22" dur="500"/>
                                        <p:tgtEl>
                                          <p:spTgt spid="312"/>
                                        </p:tgtEl>
                                        <p:attrNameLst>
                                          <p:attrName>ppt_y</p:attrName>
                                        </p:attrNameLst>
                                      </p:cBhvr>
                                      <p:tavLst>
                                        <p:tav tm="0">
                                          <p:val>
                                            <p:strVal val="#ppt_y-1"/>
                                          </p:val>
                                        </p:tav>
                                        <p:tav tm="100000">
                                          <p:val>
                                            <p:strVal val="#ppt_y"/>
                                          </p:val>
                                        </p:tav>
                                      </p:tavLst>
                                    </p:anim>
                                  </p:childTnLst>
                                </p:cTn>
                              </p:par>
                            </p:childTnLst>
                          </p:cTn>
                        </p:par>
                        <p:par>
                          <p:cTn id="23" fill="hold">
                            <p:stCondLst>
                              <p:cond delay="5000"/>
                            </p:stCondLst>
                            <p:childTnLst>
                              <p:par>
                                <p:cTn id="24" presetID="2" presetClass="entr" presetSubtype="1" fill="hold" nodeType="afterEffect">
                                  <p:stCondLst>
                                    <p:cond delay="0"/>
                                  </p:stCondLst>
                                  <p:childTnLst>
                                    <p:set>
                                      <p:cBhvr>
                                        <p:cTn id="25" dur="1" fill="hold">
                                          <p:stCondLst>
                                            <p:cond delay="0"/>
                                          </p:stCondLst>
                                        </p:cTn>
                                        <p:tgtEl>
                                          <p:spTgt spid="309"/>
                                        </p:tgtEl>
                                        <p:attrNameLst>
                                          <p:attrName>style.visibility</p:attrName>
                                        </p:attrNameLst>
                                      </p:cBhvr>
                                      <p:to>
                                        <p:strVal val="visible"/>
                                      </p:to>
                                    </p:set>
                                    <p:anim calcmode="lin" valueType="num">
                                      <p:cBhvr additive="base">
                                        <p:cTn id="26" dur="500"/>
                                        <p:tgtEl>
                                          <p:spTgt spid="309"/>
                                        </p:tgtEl>
                                        <p:attrNameLst>
                                          <p:attrName>ppt_y</p:attrName>
                                        </p:attrNameLst>
                                      </p:cBhvr>
                                      <p:tavLst>
                                        <p:tav tm="0">
                                          <p:val>
                                            <p:strVal val="#ppt_y-1"/>
                                          </p:val>
                                        </p:tav>
                                        <p:tav tm="100000">
                                          <p:val>
                                            <p:strVal val="#ppt_y"/>
                                          </p:val>
                                        </p:tav>
                                      </p:tavLst>
                                    </p:anim>
                                  </p:childTnLst>
                                </p:cTn>
                              </p:par>
                            </p:childTnLst>
                          </p:cTn>
                        </p:par>
                        <p:par>
                          <p:cTn id="27" fill="hold">
                            <p:stCondLst>
                              <p:cond delay="5500"/>
                            </p:stCondLst>
                            <p:childTnLst>
                              <p:par>
                                <p:cTn id="28" presetID="10" presetClass="entr" presetSubtype="0" fill="hold" nodeType="afterEffect">
                                  <p:stCondLst>
                                    <p:cond delay="0"/>
                                  </p:stCondLst>
                                  <p:childTnLst>
                                    <p:set>
                                      <p:cBhvr>
                                        <p:cTn id="29" dur="1" fill="hold">
                                          <p:stCondLst>
                                            <p:cond delay="0"/>
                                          </p:stCondLst>
                                        </p:cTn>
                                        <p:tgtEl>
                                          <p:spTgt spid="303"/>
                                        </p:tgtEl>
                                        <p:attrNameLst>
                                          <p:attrName>style.visibility</p:attrName>
                                        </p:attrNameLst>
                                      </p:cBhvr>
                                      <p:to>
                                        <p:strVal val="visible"/>
                                      </p:to>
                                    </p:set>
                                    <p:animEffect transition="in" filter="fade">
                                      <p:cBhvr>
                                        <p:cTn id="30" dur="500"/>
                                        <p:tgtEl>
                                          <p:spTgt spid="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0" name="Google Shape;320;p13"/>
          <p:cNvPicPr preferRelativeResize="0"/>
          <p:nvPr/>
        </p:nvPicPr>
        <p:blipFill rotWithShape="1">
          <a:blip r:embed="rId3">
            <a:alphaModFix amt="40000"/>
          </a:blip>
          <a:srcRect/>
          <a:stretch/>
        </p:blipFill>
        <p:spPr>
          <a:xfrm>
            <a:off x="-673696" y="2317377"/>
            <a:ext cx="12865696" cy="4038600"/>
          </a:xfrm>
          <a:prstGeom prst="rect">
            <a:avLst/>
          </a:prstGeom>
          <a:noFill/>
          <a:ln>
            <a:noFill/>
          </a:ln>
        </p:spPr>
      </p:pic>
      <p:sp>
        <p:nvSpPr>
          <p:cNvPr id="321" name="Google Shape;321;p13"/>
          <p:cNvSpPr txBox="1"/>
          <p:nvPr/>
        </p:nvSpPr>
        <p:spPr>
          <a:xfrm>
            <a:off x="1839866" y="1679750"/>
            <a:ext cx="4779859" cy="2543000"/>
          </a:xfrm>
          <a:prstGeom prst="rect">
            <a:avLst/>
          </a:prstGeom>
          <a:noFill/>
          <a:ln>
            <a:noFill/>
          </a:ln>
        </p:spPr>
        <p:txBody>
          <a:bodyPr spcFirstLastPara="1" wrap="square" lIns="91425" tIns="45700" rIns="91425" bIns="45700" anchor="t" anchorCtr="0">
            <a:noAutofit/>
          </a:bodyPr>
          <a:lstStyle/>
          <a:p>
            <a:pPr marL="237743" marR="0" lvl="0" indent="-237743" algn="l" rtl="0">
              <a:lnSpc>
                <a:spcPct val="100000"/>
              </a:lnSpc>
              <a:spcBef>
                <a:spcPts val="400"/>
              </a:spcBef>
              <a:spcAft>
                <a:spcPts val="0"/>
              </a:spcAft>
              <a:buClr>
                <a:schemeClr val="dk1"/>
              </a:buClr>
              <a:buSzPts val="2400"/>
              <a:buFont typeface="Calibri"/>
              <a:buChar char="•"/>
            </a:pPr>
            <a:r>
              <a:rPr lang="en-US" sz="2400" b="0" i="0" u="none" strike="noStrike" cap="none">
                <a:solidFill>
                  <a:schemeClr val="dk1"/>
                </a:solidFill>
                <a:latin typeface="Calibri"/>
                <a:ea typeface="Calibri"/>
                <a:cs typeface="Calibri"/>
                <a:sym typeface="Calibri"/>
              </a:rPr>
              <a:t>Share live-stream to </a:t>
            </a:r>
            <a:br>
              <a:rPr lang="en-US" sz="2400" b="0" i="0" u="none" strike="noStrike" cap="none">
                <a:solidFill>
                  <a:schemeClr val="dk1"/>
                </a:solidFill>
                <a:latin typeface="Calibri"/>
                <a:ea typeface="Calibri"/>
                <a:cs typeface="Calibri"/>
                <a:sym typeface="Calibri"/>
              </a:rPr>
            </a:br>
            <a:r>
              <a:rPr lang="en-US" sz="2400" b="1" i="0" u="none" strike="noStrike" cap="none">
                <a:solidFill>
                  <a:srgbClr val="0073AE"/>
                </a:solidFill>
                <a:latin typeface="Calibri"/>
                <a:ea typeface="Calibri"/>
                <a:cs typeface="Calibri"/>
                <a:sym typeface="Calibri"/>
              </a:rPr>
              <a:t>IEEE Facebook page</a:t>
            </a:r>
            <a:r>
              <a:rPr lang="en-US" sz="24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237743" marR="0" lvl="0" indent="-237743" algn="l" rtl="0">
              <a:lnSpc>
                <a:spcPct val="100000"/>
              </a:lnSpc>
              <a:spcBef>
                <a:spcPts val="400"/>
              </a:spcBef>
              <a:spcAft>
                <a:spcPts val="0"/>
              </a:spcAft>
              <a:buClr>
                <a:schemeClr val="dk1"/>
              </a:buClr>
              <a:buSzPts val="2400"/>
              <a:buFont typeface="Calibri"/>
              <a:buChar char="•"/>
            </a:pPr>
            <a:r>
              <a:rPr lang="en-US" sz="2400" b="0" i="0" u="none" strike="noStrike" cap="none">
                <a:solidFill>
                  <a:schemeClr val="dk1"/>
                </a:solidFill>
                <a:latin typeface="Calibri"/>
                <a:ea typeface="Calibri"/>
                <a:cs typeface="Calibri"/>
                <a:sym typeface="Calibri"/>
              </a:rPr>
              <a:t>Check out webinars on the </a:t>
            </a:r>
            <a:br>
              <a:rPr lang="en-US" sz="2400" b="0" i="0" u="none" strike="noStrike" cap="none">
                <a:solidFill>
                  <a:schemeClr val="dk1"/>
                </a:solidFill>
                <a:latin typeface="Calibri"/>
                <a:ea typeface="Calibri"/>
                <a:cs typeface="Calibri"/>
                <a:sym typeface="Calibri"/>
              </a:rPr>
            </a:br>
            <a:r>
              <a:rPr lang="en-US" sz="2400" b="0" i="0" u="none" strike="noStrike" cap="none">
                <a:solidFill>
                  <a:schemeClr val="dk1"/>
                </a:solidFill>
                <a:latin typeface="Calibri"/>
                <a:ea typeface="Calibri"/>
                <a:cs typeface="Calibri"/>
                <a:sym typeface="Calibri"/>
              </a:rPr>
              <a:t>IEEE Day Facebook page </a:t>
            </a:r>
            <a:br>
              <a:rPr lang="en-US" sz="2400" b="0" i="0" u="none" strike="noStrike" cap="none">
                <a:solidFill>
                  <a:schemeClr val="dk1"/>
                </a:solidFill>
                <a:latin typeface="Calibri"/>
                <a:ea typeface="Calibri"/>
                <a:cs typeface="Calibri"/>
                <a:sym typeface="Calibri"/>
              </a:rPr>
            </a:br>
            <a:r>
              <a:rPr lang="en-US" sz="2400" b="0" i="0" u="none" strike="noStrike" cap="none">
                <a:solidFill>
                  <a:schemeClr val="dk1"/>
                </a:solidFill>
                <a:latin typeface="Calibri"/>
                <a:ea typeface="Calibri"/>
                <a:cs typeface="Calibri"/>
                <a:sym typeface="Calibri"/>
              </a:rPr>
              <a:t>and throughout the week</a:t>
            </a:r>
            <a:endParaRPr sz="1400" b="0" i="0" u="none" strike="noStrike" cap="none">
              <a:solidFill>
                <a:srgbClr val="000000"/>
              </a:solidFill>
              <a:latin typeface="Arial"/>
              <a:ea typeface="Arial"/>
              <a:cs typeface="Arial"/>
              <a:sym typeface="Arial"/>
            </a:endParaRPr>
          </a:p>
          <a:p>
            <a:pPr marL="237743" marR="0" lvl="0" indent="-237743" algn="l" rtl="0">
              <a:lnSpc>
                <a:spcPct val="100000"/>
              </a:lnSpc>
              <a:spcBef>
                <a:spcPts val="400"/>
              </a:spcBef>
              <a:spcAft>
                <a:spcPts val="0"/>
              </a:spcAft>
              <a:buClr>
                <a:schemeClr val="dk1"/>
              </a:buClr>
              <a:buSzPts val="2400"/>
              <a:buFont typeface="Calibri"/>
              <a:buChar char="•"/>
            </a:pPr>
            <a:r>
              <a:rPr lang="en-US" sz="2400" b="0" i="0" u="none" strike="noStrike" cap="none">
                <a:solidFill>
                  <a:schemeClr val="dk1"/>
                </a:solidFill>
                <a:latin typeface="Calibri"/>
                <a:ea typeface="Calibri"/>
                <a:cs typeface="Calibri"/>
                <a:sym typeface="Calibri"/>
              </a:rPr>
              <a:t>Livestream </a:t>
            </a:r>
            <a:r>
              <a:rPr lang="en-US" sz="2400" b="1" i="0" u="none" strike="noStrike" cap="none">
                <a:solidFill>
                  <a:srgbClr val="0073AE"/>
                </a:solidFill>
                <a:latin typeface="Calibri"/>
                <a:ea typeface="Calibri"/>
                <a:cs typeface="Calibri"/>
                <a:sym typeface="Calibri"/>
              </a:rPr>
              <a:t>#IEEEDay</a:t>
            </a:r>
            <a:endParaRPr sz="2400" b="1" i="0" u="none" strike="noStrike" cap="none">
              <a:solidFill>
                <a:srgbClr val="0073AE"/>
              </a:solidFill>
              <a:latin typeface="Calibri"/>
              <a:ea typeface="Calibri"/>
              <a:cs typeface="Calibri"/>
              <a:sym typeface="Calibri"/>
            </a:endParaRPr>
          </a:p>
          <a:p>
            <a:pPr marL="800100" marR="0" lvl="1" indent="-190500" algn="l" rtl="0">
              <a:lnSpc>
                <a:spcPct val="100000"/>
              </a:lnSpc>
              <a:spcBef>
                <a:spcPts val="0"/>
              </a:spcBef>
              <a:spcAft>
                <a:spcPts val="0"/>
              </a:spcAft>
              <a:buClr>
                <a:schemeClr val="dk1"/>
              </a:buClr>
              <a:buSzPts val="2400"/>
              <a:buFont typeface="Arial"/>
              <a:buNone/>
            </a:pPr>
            <a:endParaRPr sz="2400" b="1" i="0" u="none" strike="noStrike" cap="none">
              <a:solidFill>
                <a:srgbClr val="017277"/>
              </a:solidFill>
              <a:latin typeface="Calibri"/>
              <a:ea typeface="Calibri"/>
              <a:cs typeface="Calibri"/>
              <a:sym typeface="Calibri"/>
            </a:endParaRPr>
          </a:p>
        </p:txBody>
      </p:sp>
      <p:pic>
        <p:nvPicPr>
          <p:cNvPr id="322" name="Google Shape;322;p13"/>
          <p:cNvPicPr preferRelativeResize="0"/>
          <p:nvPr/>
        </p:nvPicPr>
        <p:blipFill rotWithShape="1">
          <a:blip r:embed="rId4">
            <a:alphaModFix/>
          </a:blip>
          <a:srcRect l="1974" r="1976"/>
          <a:stretch/>
        </p:blipFill>
        <p:spPr>
          <a:xfrm>
            <a:off x="8832675" y="180500"/>
            <a:ext cx="2990850" cy="2402175"/>
          </a:xfrm>
          <a:prstGeom prst="rect">
            <a:avLst/>
          </a:prstGeom>
          <a:noFill/>
          <a:ln>
            <a:noFill/>
          </a:ln>
        </p:spPr>
      </p:pic>
      <p:sp>
        <p:nvSpPr>
          <p:cNvPr id="323" name="Google Shape;323;p13"/>
          <p:cNvSpPr/>
          <p:nvPr/>
        </p:nvSpPr>
        <p:spPr>
          <a:xfrm rot="-5400000" flipH="1">
            <a:off x="-3256612" y="3256614"/>
            <a:ext cx="6858001" cy="344777"/>
          </a:xfrm>
          <a:prstGeom prst="rect">
            <a:avLst/>
          </a:prstGeom>
          <a:gradFill>
            <a:gsLst>
              <a:gs pos="0">
                <a:srgbClr val="FDC325"/>
              </a:gs>
              <a:gs pos="100000">
                <a:srgbClr val="FFFFFF">
                  <a:alpha val="75686"/>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324" name="Google Shape;324;p13"/>
          <p:cNvGrpSpPr/>
          <p:nvPr/>
        </p:nvGrpSpPr>
        <p:grpSpPr>
          <a:xfrm>
            <a:off x="251732" y="127409"/>
            <a:ext cx="1591906" cy="2266029"/>
            <a:chOff x="4382297" y="3863837"/>
            <a:chExt cx="1591906" cy="2266029"/>
          </a:xfrm>
        </p:grpSpPr>
        <p:pic>
          <p:nvPicPr>
            <p:cNvPr id="325" name="Google Shape;325;p13"/>
            <p:cNvPicPr preferRelativeResize="0"/>
            <p:nvPr/>
          </p:nvPicPr>
          <p:blipFill rotWithShape="1">
            <a:blip r:embed="rId5">
              <a:alphaModFix/>
            </a:blip>
            <a:srcRect/>
            <a:stretch/>
          </p:blipFill>
          <p:spPr>
            <a:xfrm>
              <a:off x="4382297" y="3863837"/>
              <a:ext cx="1591906" cy="2266029"/>
            </a:xfrm>
            <a:prstGeom prst="rect">
              <a:avLst/>
            </a:prstGeom>
            <a:noFill/>
            <a:ln>
              <a:noFill/>
            </a:ln>
          </p:spPr>
        </p:pic>
        <p:sp>
          <p:nvSpPr>
            <p:cNvPr id="326" name="Google Shape;326;p13"/>
            <p:cNvSpPr txBox="1"/>
            <p:nvPr/>
          </p:nvSpPr>
          <p:spPr>
            <a:xfrm>
              <a:off x="4835890" y="5256002"/>
              <a:ext cx="707257" cy="58655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3600"/>
                <a:buFont typeface="Arial"/>
                <a:buNone/>
              </a:pPr>
              <a:r>
                <a:rPr lang="en-US" sz="2400" b="1" i="1" u="none" strike="noStrike" cap="none">
                  <a:solidFill>
                    <a:schemeClr val="lt1"/>
                  </a:solidFill>
                  <a:latin typeface="Calibri"/>
                  <a:ea typeface="Calibri"/>
                  <a:cs typeface="Calibri"/>
                  <a:sym typeface="Calibri"/>
                </a:rPr>
                <a:t>7</a:t>
              </a:r>
              <a:endParaRPr sz="2400" b="0" i="0" u="none" strike="noStrike" cap="none">
                <a:solidFill>
                  <a:srgbClr val="000000"/>
                </a:solidFill>
                <a:latin typeface="Arial"/>
                <a:ea typeface="Arial"/>
                <a:cs typeface="Arial"/>
                <a:sym typeface="Arial"/>
              </a:endParaRPr>
            </a:p>
          </p:txBody>
        </p:sp>
        <p:sp>
          <p:nvSpPr>
            <p:cNvPr id="327" name="Google Shape;327;p13"/>
            <p:cNvSpPr/>
            <p:nvPr/>
          </p:nvSpPr>
          <p:spPr>
            <a:xfrm>
              <a:off x="4605829" y="4013923"/>
              <a:ext cx="1174320" cy="1174319"/>
            </a:xfrm>
            <a:prstGeom prst="ellipse">
              <a:avLst/>
            </a:prstGeom>
            <a:solidFill>
              <a:srgbClr val="FDC32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28" name="Google Shape;328;p13"/>
            <p:cNvSpPr txBox="1"/>
            <p:nvPr/>
          </p:nvSpPr>
          <p:spPr>
            <a:xfrm>
              <a:off x="4404208" y="4431256"/>
              <a:ext cx="1548624" cy="46995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7DB2"/>
                </a:buClr>
                <a:buSzPts val="2400"/>
                <a:buFont typeface="Arial"/>
                <a:buNone/>
              </a:pPr>
              <a:r>
                <a:rPr lang="en-US" sz="1700" b="1" i="0" u="none" strike="noStrike" cap="none">
                  <a:solidFill>
                    <a:schemeClr val="lt1"/>
                  </a:solidFill>
                  <a:latin typeface="Calibri"/>
                  <a:ea typeface="Calibri"/>
                  <a:cs typeface="Calibri"/>
                  <a:sym typeface="Calibri"/>
                </a:rPr>
                <a:t>CELEBRATE</a:t>
              </a:r>
              <a:endParaRPr sz="1700" b="0" i="0" u="none" strike="noStrike" cap="none">
                <a:solidFill>
                  <a:schemeClr val="lt1"/>
                </a:solidFill>
                <a:latin typeface="Arial"/>
                <a:ea typeface="Arial"/>
                <a:cs typeface="Arial"/>
                <a:sym typeface="Arial"/>
              </a:endParaRPr>
            </a:p>
          </p:txBody>
        </p:sp>
      </p:grpSp>
      <p:sp>
        <p:nvSpPr>
          <p:cNvPr id="329" name="Google Shape;329;p13"/>
          <p:cNvSpPr txBox="1"/>
          <p:nvPr/>
        </p:nvSpPr>
        <p:spPr>
          <a:xfrm>
            <a:off x="1935245" y="394884"/>
            <a:ext cx="6529500" cy="1419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4400"/>
              <a:buFont typeface="Arial"/>
              <a:buNone/>
            </a:pPr>
            <a:r>
              <a:rPr lang="en-US" sz="4400" b="1" i="0" u="none" strike="noStrike" cap="none" dirty="0">
                <a:solidFill>
                  <a:srgbClr val="FDC325"/>
                </a:solidFill>
                <a:latin typeface="Calibri"/>
                <a:ea typeface="Calibri"/>
                <a:cs typeface="Calibri"/>
                <a:sym typeface="Calibri"/>
              </a:rPr>
              <a:t>Step 7...CELEBRATE!</a:t>
            </a:r>
            <a:endParaRPr sz="4400" b="0" i="0" u="none" strike="noStrike" cap="none" dirty="0">
              <a:solidFill>
                <a:srgbClr val="FDC325"/>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2800"/>
              <a:buFont typeface="Arial"/>
              <a:buNone/>
            </a:pPr>
            <a:r>
              <a:rPr lang="en-US" sz="2800" b="1" i="1" dirty="0">
                <a:solidFill>
                  <a:srgbClr val="FDC325"/>
                </a:solidFill>
                <a:latin typeface="Calibri"/>
                <a:ea typeface="Calibri"/>
                <a:cs typeface="Calibri"/>
                <a:sym typeface="Calibri"/>
              </a:rPr>
              <a:t>1</a:t>
            </a:r>
            <a:r>
              <a:rPr lang="en-US" sz="2800" b="1" i="1" u="none" strike="noStrike" cap="none" dirty="0">
                <a:solidFill>
                  <a:srgbClr val="FDC325"/>
                </a:solidFill>
                <a:latin typeface="Calibri"/>
                <a:ea typeface="Calibri"/>
                <a:cs typeface="Calibri"/>
                <a:sym typeface="Calibri"/>
              </a:rPr>
              <a:t> October 2024</a:t>
            </a:r>
            <a:endParaRPr sz="2800" b="1" i="1" u="none" strike="noStrike" cap="none" dirty="0">
              <a:solidFill>
                <a:srgbClr val="FDC325"/>
              </a:solidFill>
              <a:latin typeface="Calibri"/>
              <a:ea typeface="Calibri"/>
              <a:cs typeface="Calibri"/>
              <a:sym typeface="Calibri"/>
            </a:endParaRPr>
          </a:p>
        </p:txBody>
      </p:sp>
      <p:sp>
        <p:nvSpPr>
          <p:cNvPr id="330" name="Google Shape;330;p13">
            <a:hlinkClick r:id="rId6"/>
          </p:cNvPr>
          <p:cNvSpPr txBox="1"/>
          <p:nvPr/>
        </p:nvSpPr>
        <p:spPr>
          <a:xfrm>
            <a:off x="7057092" y="4445375"/>
            <a:ext cx="3567952" cy="148814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300"/>
              <a:buFont typeface="Arial"/>
              <a:buNone/>
            </a:pPr>
            <a:r>
              <a:rPr lang="en-US" sz="3300" b="1" i="0" u="none" strike="noStrike" cap="none" dirty="0">
                <a:solidFill>
                  <a:srgbClr val="0073AE"/>
                </a:solidFill>
                <a:latin typeface="Calibri"/>
                <a:ea typeface="Calibri"/>
                <a:cs typeface="Calibri"/>
                <a:sym typeface="Calibri"/>
              </a:rPr>
              <a:t>Link to IEEE Day </a:t>
            </a:r>
            <a:br>
              <a:rPr lang="en-US" sz="3300" b="1" i="0" u="none" strike="noStrike" cap="none" dirty="0">
                <a:solidFill>
                  <a:srgbClr val="0073AE"/>
                </a:solidFill>
                <a:latin typeface="Calibri"/>
                <a:ea typeface="Calibri"/>
                <a:cs typeface="Calibri"/>
                <a:sym typeface="Calibri"/>
              </a:rPr>
            </a:br>
            <a:r>
              <a:rPr lang="en-US" sz="3300" b="1" i="0" u="none" strike="noStrike" cap="none" dirty="0">
                <a:solidFill>
                  <a:srgbClr val="0073AE"/>
                </a:solidFill>
                <a:latin typeface="Calibri"/>
                <a:ea typeface="Calibri"/>
                <a:cs typeface="Calibri"/>
                <a:sym typeface="Calibri"/>
              </a:rPr>
              <a:t>on Facebook:</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r>
              <a:rPr lang="en-US" sz="1700" b="1" i="0" u="none" strike="noStrike" cap="none" dirty="0">
                <a:solidFill>
                  <a:srgbClr val="0073AE"/>
                </a:solidFill>
                <a:latin typeface="Calibri"/>
                <a:ea typeface="Calibri"/>
                <a:cs typeface="Calibri"/>
                <a:sym typeface="Calibri"/>
              </a:rPr>
              <a:t>www.facebook.com/IEEEDay</a:t>
            </a:r>
            <a:endParaRPr sz="2000" b="1" i="0" u="none" strike="noStrike" cap="none" dirty="0">
              <a:solidFill>
                <a:srgbClr val="0073AE"/>
              </a:solidFill>
              <a:latin typeface="Calibri"/>
              <a:ea typeface="Calibri"/>
              <a:cs typeface="Calibri"/>
              <a:sym typeface="Calibri"/>
            </a:endParaRPr>
          </a:p>
        </p:txBody>
      </p:sp>
      <p:grpSp>
        <p:nvGrpSpPr>
          <p:cNvPr id="331" name="Google Shape;331;p13"/>
          <p:cNvGrpSpPr/>
          <p:nvPr/>
        </p:nvGrpSpPr>
        <p:grpSpPr>
          <a:xfrm>
            <a:off x="7657969" y="1971762"/>
            <a:ext cx="1089526" cy="1297818"/>
            <a:chOff x="8533523" y="3018188"/>
            <a:chExt cx="1421718" cy="1693518"/>
          </a:xfrm>
        </p:grpSpPr>
        <p:pic>
          <p:nvPicPr>
            <p:cNvPr id="332" name="Google Shape;332;p13"/>
            <p:cNvPicPr preferRelativeResize="0"/>
            <p:nvPr/>
          </p:nvPicPr>
          <p:blipFill rotWithShape="1">
            <a:blip r:embed="rId7">
              <a:alphaModFix/>
            </a:blip>
            <a:srcRect/>
            <a:stretch/>
          </p:blipFill>
          <p:spPr>
            <a:xfrm>
              <a:off x="8533523" y="3018188"/>
              <a:ext cx="1421718" cy="1693518"/>
            </a:xfrm>
            <a:prstGeom prst="rect">
              <a:avLst/>
            </a:prstGeom>
            <a:noFill/>
            <a:ln>
              <a:noFill/>
            </a:ln>
          </p:spPr>
        </p:pic>
        <p:pic>
          <p:nvPicPr>
            <p:cNvPr id="333" name="Google Shape;333;p13"/>
            <p:cNvPicPr preferRelativeResize="0"/>
            <p:nvPr/>
          </p:nvPicPr>
          <p:blipFill rotWithShape="1">
            <a:blip r:embed="rId8">
              <a:alphaModFix/>
            </a:blip>
            <a:srcRect/>
            <a:stretch/>
          </p:blipFill>
          <p:spPr>
            <a:xfrm>
              <a:off x="8953063" y="3227752"/>
              <a:ext cx="600840" cy="938814"/>
            </a:xfrm>
            <a:prstGeom prst="rect">
              <a:avLst/>
            </a:prstGeom>
            <a:noFill/>
            <a:ln>
              <a:noFill/>
            </a:ln>
          </p:spPr>
        </p:pic>
      </p:grpSp>
      <p:grpSp>
        <p:nvGrpSpPr>
          <p:cNvPr id="334" name="Google Shape;334;p13"/>
          <p:cNvGrpSpPr/>
          <p:nvPr/>
        </p:nvGrpSpPr>
        <p:grpSpPr>
          <a:xfrm>
            <a:off x="6525238" y="1685201"/>
            <a:ext cx="1047141" cy="1247330"/>
            <a:chOff x="7628644" y="2506047"/>
            <a:chExt cx="1366410" cy="1627636"/>
          </a:xfrm>
        </p:grpSpPr>
        <p:pic>
          <p:nvPicPr>
            <p:cNvPr id="335" name="Google Shape;335;p13"/>
            <p:cNvPicPr preferRelativeResize="0"/>
            <p:nvPr/>
          </p:nvPicPr>
          <p:blipFill rotWithShape="1">
            <a:blip r:embed="rId9">
              <a:alphaModFix/>
            </a:blip>
            <a:srcRect/>
            <a:stretch/>
          </p:blipFill>
          <p:spPr>
            <a:xfrm>
              <a:off x="7628644" y="2506047"/>
              <a:ext cx="1366410" cy="1627636"/>
            </a:xfrm>
            <a:prstGeom prst="rect">
              <a:avLst/>
            </a:prstGeom>
            <a:noFill/>
            <a:ln>
              <a:noFill/>
            </a:ln>
          </p:spPr>
        </p:pic>
        <p:pic>
          <p:nvPicPr>
            <p:cNvPr id="336" name="Google Shape;336;p13"/>
            <p:cNvPicPr preferRelativeResize="0"/>
            <p:nvPr/>
          </p:nvPicPr>
          <p:blipFill rotWithShape="1">
            <a:blip r:embed="rId10">
              <a:alphaModFix/>
            </a:blip>
            <a:srcRect/>
            <a:stretch/>
          </p:blipFill>
          <p:spPr>
            <a:xfrm>
              <a:off x="7868139" y="2689817"/>
              <a:ext cx="894896" cy="929929"/>
            </a:xfrm>
            <a:prstGeom prst="rect">
              <a:avLst/>
            </a:prstGeom>
            <a:noFill/>
            <a:ln>
              <a:noFill/>
            </a:ln>
          </p:spPr>
        </p:pic>
      </p:grpSp>
      <p:grpSp>
        <p:nvGrpSpPr>
          <p:cNvPr id="337" name="Google Shape;337;p13"/>
          <p:cNvGrpSpPr/>
          <p:nvPr/>
        </p:nvGrpSpPr>
        <p:grpSpPr>
          <a:xfrm>
            <a:off x="5807478" y="2670582"/>
            <a:ext cx="1047141" cy="1247330"/>
            <a:chOff x="6745434" y="1253988"/>
            <a:chExt cx="1366410" cy="1627636"/>
          </a:xfrm>
        </p:grpSpPr>
        <p:pic>
          <p:nvPicPr>
            <p:cNvPr id="338" name="Google Shape;338;p13"/>
            <p:cNvPicPr preferRelativeResize="0"/>
            <p:nvPr/>
          </p:nvPicPr>
          <p:blipFill rotWithShape="1">
            <a:blip r:embed="rId11">
              <a:alphaModFix/>
            </a:blip>
            <a:srcRect/>
            <a:stretch/>
          </p:blipFill>
          <p:spPr>
            <a:xfrm>
              <a:off x="6745434" y="1253988"/>
              <a:ext cx="1366410" cy="1627636"/>
            </a:xfrm>
            <a:prstGeom prst="rect">
              <a:avLst/>
            </a:prstGeom>
            <a:noFill/>
            <a:ln>
              <a:noFill/>
            </a:ln>
          </p:spPr>
        </p:pic>
        <p:pic>
          <p:nvPicPr>
            <p:cNvPr id="339" name="Google Shape;339;p13"/>
            <p:cNvPicPr preferRelativeResize="0"/>
            <p:nvPr/>
          </p:nvPicPr>
          <p:blipFill rotWithShape="1">
            <a:blip r:embed="rId12">
              <a:alphaModFix/>
            </a:blip>
            <a:srcRect/>
            <a:stretch/>
          </p:blipFill>
          <p:spPr>
            <a:xfrm>
              <a:off x="6917517" y="1447847"/>
              <a:ext cx="844695" cy="1023874"/>
            </a:xfrm>
            <a:prstGeom prst="rect">
              <a:avLst/>
            </a:prstGeom>
            <a:noFill/>
            <a:ln>
              <a:noFill/>
            </a:ln>
          </p:spPr>
        </p:pic>
      </p:grpSp>
      <p:grpSp>
        <p:nvGrpSpPr>
          <p:cNvPr id="340" name="Google Shape;340;p13"/>
          <p:cNvGrpSpPr/>
          <p:nvPr/>
        </p:nvGrpSpPr>
        <p:grpSpPr>
          <a:xfrm>
            <a:off x="8541166" y="2779924"/>
            <a:ext cx="1089810" cy="1298157"/>
            <a:chOff x="9495220" y="2375229"/>
            <a:chExt cx="1422171" cy="1694058"/>
          </a:xfrm>
        </p:grpSpPr>
        <p:pic>
          <p:nvPicPr>
            <p:cNvPr id="341" name="Google Shape;341;p13"/>
            <p:cNvPicPr preferRelativeResize="0"/>
            <p:nvPr/>
          </p:nvPicPr>
          <p:blipFill rotWithShape="1">
            <a:blip r:embed="rId13">
              <a:alphaModFix/>
            </a:blip>
            <a:srcRect/>
            <a:stretch/>
          </p:blipFill>
          <p:spPr>
            <a:xfrm>
              <a:off x="9495220" y="2375229"/>
              <a:ext cx="1422171" cy="1694058"/>
            </a:xfrm>
            <a:prstGeom prst="rect">
              <a:avLst/>
            </a:prstGeom>
            <a:noFill/>
            <a:ln>
              <a:noFill/>
            </a:ln>
          </p:spPr>
        </p:pic>
        <p:pic>
          <p:nvPicPr>
            <p:cNvPr id="342" name="Google Shape;342;p13"/>
            <p:cNvPicPr preferRelativeResize="0"/>
            <p:nvPr/>
          </p:nvPicPr>
          <p:blipFill rotWithShape="1">
            <a:blip r:embed="rId14">
              <a:alphaModFix/>
            </a:blip>
            <a:srcRect/>
            <a:stretch/>
          </p:blipFill>
          <p:spPr>
            <a:xfrm>
              <a:off x="9794108" y="2635017"/>
              <a:ext cx="784554" cy="841269"/>
            </a:xfrm>
            <a:prstGeom prst="rect">
              <a:avLst/>
            </a:prstGeom>
            <a:noFill/>
            <a:ln>
              <a:noFill/>
            </a:ln>
          </p:spPr>
        </p:pic>
      </p:grpSp>
      <p:pic>
        <p:nvPicPr>
          <p:cNvPr id="343" name="Google Shape;343;p13"/>
          <p:cNvPicPr preferRelativeResize="0"/>
          <p:nvPr/>
        </p:nvPicPr>
        <p:blipFill rotWithShape="1">
          <a:blip r:embed="rId15">
            <a:alphaModFix/>
          </a:blip>
          <a:srcRect/>
          <a:stretch/>
        </p:blipFill>
        <p:spPr>
          <a:xfrm>
            <a:off x="9920123" y="4959351"/>
            <a:ext cx="534694" cy="534694"/>
          </a:xfrm>
          <a:prstGeom prst="rect">
            <a:avLst/>
          </a:prstGeom>
          <a:noFill/>
          <a:ln>
            <a:noFill/>
          </a:ln>
        </p:spPr>
      </p:pic>
      <p:grpSp>
        <p:nvGrpSpPr>
          <p:cNvPr id="344" name="Google Shape;344;p13"/>
          <p:cNvGrpSpPr/>
          <p:nvPr/>
        </p:nvGrpSpPr>
        <p:grpSpPr>
          <a:xfrm>
            <a:off x="7113402" y="3066251"/>
            <a:ext cx="1045382" cy="1245234"/>
            <a:chOff x="6001329" y="1679624"/>
            <a:chExt cx="1364194" cy="1624996"/>
          </a:xfrm>
        </p:grpSpPr>
        <p:pic>
          <p:nvPicPr>
            <p:cNvPr id="345" name="Google Shape;345;p13"/>
            <p:cNvPicPr preferRelativeResize="0"/>
            <p:nvPr/>
          </p:nvPicPr>
          <p:blipFill rotWithShape="1">
            <a:blip r:embed="rId16">
              <a:alphaModFix/>
            </a:blip>
            <a:srcRect/>
            <a:stretch/>
          </p:blipFill>
          <p:spPr>
            <a:xfrm>
              <a:off x="6001329" y="1679624"/>
              <a:ext cx="1364194" cy="1624996"/>
            </a:xfrm>
            <a:prstGeom prst="rect">
              <a:avLst/>
            </a:prstGeom>
            <a:noFill/>
            <a:ln>
              <a:noFill/>
            </a:ln>
          </p:spPr>
        </p:pic>
        <p:pic>
          <p:nvPicPr>
            <p:cNvPr id="346" name="Google Shape;346;p13"/>
            <p:cNvPicPr preferRelativeResize="0"/>
            <p:nvPr/>
          </p:nvPicPr>
          <p:blipFill rotWithShape="1">
            <a:blip r:embed="rId17">
              <a:alphaModFix/>
            </a:blip>
            <a:srcRect/>
            <a:stretch/>
          </p:blipFill>
          <p:spPr>
            <a:xfrm>
              <a:off x="6195411" y="1862957"/>
              <a:ext cx="962134" cy="962134"/>
            </a:xfrm>
            <a:prstGeom prst="rect">
              <a:avLst/>
            </a:prstGeom>
            <a:noFill/>
            <a:ln>
              <a:noFill/>
            </a:ln>
          </p:spPr>
        </p:pic>
      </p:grpSp>
      <p:pic>
        <p:nvPicPr>
          <p:cNvPr id="347" name="Google Shape;347;p13"/>
          <p:cNvPicPr preferRelativeResize="0"/>
          <p:nvPr/>
        </p:nvPicPr>
        <p:blipFill rotWithShape="1">
          <a:blip r:embed="rId18">
            <a:alphaModFix/>
          </a:blip>
          <a:srcRect/>
          <a:stretch/>
        </p:blipFill>
        <p:spPr>
          <a:xfrm>
            <a:off x="2171700" y="4241800"/>
            <a:ext cx="4559300" cy="18923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24"/>
                                        </p:tgtEl>
                                        <p:attrNameLst>
                                          <p:attrName>style.visibility</p:attrName>
                                        </p:attrNameLst>
                                      </p:cBhvr>
                                      <p:to>
                                        <p:strVal val="visible"/>
                                      </p:to>
                                    </p:set>
                                    <p:anim calcmode="lin" valueType="num">
                                      <p:cBhvr additive="base">
                                        <p:cTn id="7" dur="500"/>
                                        <p:tgtEl>
                                          <p:spTgt spid="324"/>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29"/>
                                        </p:tgtEl>
                                        <p:attrNameLst>
                                          <p:attrName>style.visibility</p:attrName>
                                        </p:attrNameLst>
                                      </p:cBhvr>
                                      <p:to>
                                        <p:strVal val="visible"/>
                                      </p:to>
                                    </p:set>
                                    <p:animEffect transition="in" filter="fade">
                                      <p:cBhvr>
                                        <p:cTn id="11" dur="2000"/>
                                        <p:tgtEl>
                                          <p:spTgt spid="329"/>
                                        </p:tgtEl>
                                      </p:cBhvr>
                                    </p:animEffect>
                                  </p:childTnLst>
                                </p:cTn>
                              </p:par>
                              <p:par>
                                <p:cTn id="12" presetID="2" presetClass="entr" presetSubtype="1" fill="hold" nodeType="withEffect">
                                  <p:stCondLst>
                                    <p:cond delay="0"/>
                                  </p:stCondLst>
                                  <p:childTnLst>
                                    <p:set>
                                      <p:cBhvr>
                                        <p:cTn id="13" dur="1" fill="hold">
                                          <p:stCondLst>
                                            <p:cond delay="0"/>
                                          </p:stCondLst>
                                        </p:cTn>
                                        <p:tgtEl>
                                          <p:spTgt spid="337"/>
                                        </p:tgtEl>
                                        <p:attrNameLst>
                                          <p:attrName>style.visibility</p:attrName>
                                        </p:attrNameLst>
                                      </p:cBhvr>
                                      <p:to>
                                        <p:strVal val="visible"/>
                                      </p:to>
                                    </p:set>
                                    <p:anim calcmode="lin" valueType="num">
                                      <p:cBhvr additive="base">
                                        <p:cTn id="14" dur="500"/>
                                        <p:tgtEl>
                                          <p:spTgt spid="337"/>
                                        </p:tgtEl>
                                        <p:attrNameLst>
                                          <p:attrName>ppt_y</p:attrName>
                                        </p:attrNameLst>
                                      </p:cBhvr>
                                      <p:tavLst>
                                        <p:tav tm="0">
                                          <p:val>
                                            <p:strVal val="#ppt_y-1"/>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344"/>
                                        </p:tgtEl>
                                        <p:attrNameLst>
                                          <p:attrName>style.visibility</p:attrName>
                                        </p:attrNameLst>
                                      </p:cBhvr>
                                      <p:to>
                                        <p:strVal val="visible"/>
                                      </p:to>
                                    </p:set>
                                    <p:anim calcmode="lin" valueType="num">
                                      <p:cBhvr additive="base">
                                        <p:cTn id="17" dur="500"/>
                                        <p:tgtEl>
                                          <p:spTgt spid="344"/>
                                        </p:tgtEl>
                                        <p:attrNameLst>
                                          <p:attrName>ppt_y</p:attrName>
                                        </p:attrNameLst>
                                      </p:cBhvr>
                                      <p:tavLst>
                                        <p:tav tm="0">
                                          <p:val>
                                            <p:strVal val="#ppt_y-1"/>
                                          </p:val>
                                        </p:tav>
                                        <p:tav tm="100000">
                                          <p:val>
                                            <p:strVal val="#ppt_y"/>
                                          </p:val>
                                        </p:tav>
                                      </p:tavLst>
                                    </p:anim>
                                  </p:childTnLst>
                                </p:cTn>
                              </p:par>
                            </p:childTnLst>
                          </p:cTn>
                        </p:par>
                        <p:par>
                          <p:cTn id="18" fill="hold">
                            <p:stCondLst>
                              <p:cond delay="2500"/>
                            </p:stCondLst>
                            <p:childTnLst>
                              <p:par>
                                <p:cTn id="19" presetID="10" presetClass="entr" presetSubtype="0" fill="hold" nodeType="afterEffect">
                                  <p:stCondLst>
                                    <p:cond delay="0"/>
                                  </p:stCondLst>
                                  <p:childTnLst>
                                    <p:set>
                                      <p:cBhvr>
                                        <p:cTn id="20" dur="1" fill="hold">
                                          <p:stCondLst>
                                            <p:cond delay="0"/>
                                          </p:stCondLst>
                                        </p:cTn>
                                        <p:tgtEl>
                                          <p:spTgt spid="321"/>
                                        </p:tgtEl>
                                        <p:attrNameLst>
                                          <p:attrName>style.visibility</p:attrName>
                                        </p:attrNameLst>
                                      </p:cBhvr>
                                      <p:to>
                                        <p:strVal val="visible"/>
                                      </p:to>
                                    </p:set>
                                    <p:animEffect transition="in" filter="fade">
                                      <p:cBhvr>
                                        <p:cTn id="21" dur="2000"/>
                                        <p:tgtEl>
                                          <p:spTgt spid="321"/>
                                        </p:tgtEl>
                                      </p:cBhvr>
                                    </p:animEffect>
                                  </p:childTnLst>
                                </p:cTn>
                              </p:par>
                            </p:childTnLst>
                          </p:cTn>
                        </p:par>
                        <p:par>
                          <p:cTn id="22" fill="hold">
                            <p:stCondLst>
                              <p:cond delay="4500"/>
                            </p:stCondLst>
                            <p:childTnLst>
                              <p:par>
                                <p:cTn id="23" presetID="10" presetClass="entr" presetSubtype="0" fill="hold" nodeType="afterEffect">
                                  <p:stCondLst>
                                    <p:cond delay="0"/>
                                  </p:stCondLst>
                                  <p:childTnLst>
                                    <p:set>
                                      <p:cBhvr>
                                        <p:cTn id="24" dur="1" fill="hold">
                                          <p:stCondLst>
                                            <p:cond delay="0"/>
                                          </p:stCondLst>
                                        </p:cTn>
                                        <p:tgtEl>
                                          <p:spTgt spid="322"/>
                                        </p:tgtEl>
                                        <p:attrNameLst>
                                          <p:attrName>style.visibility</p:attrName>
                                        </p:attrNameLst>
                                      </p:cBhvr>
                                      <p:to>
                                        <p:strVal val="visible"/>
                                      </p:to>
                                    </p:set>
                                    <p:animEffect transition="in" filter="fade">
                                      <p:cBhvr>
                                        <p:cTn id="25" dur="500"/>
                                        <p:tgtEl>
                                          <p:spTgt spid="322"/>
                                        </p:tgtEl>
                                      </p:cBhvr>
                                    </p:animEffect>
                                  </p:childTnLst>
                                </p:cTn>
                              </p:par>
                            </p:childTnLst>
                          </p:cTn>
                        </p:par>
                        <p:par>
                          <p:cTn id="26" fill="hold">
                            <p:stCondLst>
                              <p:cond delay="5000"/>
                            </p:stCondLst>
                            <p:childTnLst>
                              <p:par>
                                <p:cTn id="27" presetID="2" presetClass="entr" presetSubtype="1" fill="hold" nodeType="afterEffect">
                                  <p:stCondLst>
                                    <p:cond delay="1000"/>
                                  </p:stCondLst>
                                  <p:childTnLst>
                                    <p:set>
                                      <p:cBhvr>
                                        <p:cTn id="28" dur="1" fill="hold">
                                          <p:stCondLst>
                                            <p:cond delay="0"/>
                                          </p:stCondLst>
                                        </p:cTn>
                                        <p:tgtEl>
                                          <p:spTgt spid="334"/>
                                        </p:tgtEl>
                                        <p:attrNameLst>
                                          <p:attrName>style.visibility</p:attrName>
                                        </p:attrNameLst>
                                      </p:cBhvr>
                                      <p:to>
                                        <p:strVal val="visible"/>
                                      </p:to>
                                    </p:set>
                                    <p:anim calcmode="lin" valueType="num">
                                      <p:cBhvr additive="base">
                                        <p:cTn id="29" dur="500"/>
                                        <p:tgtEl>
                                          <p:spTgt spid="334"/>
                                        </p:tgtEl>
                                        <p:attrNameLst>
                                          <p:attrName>ppt_y</p:attrName>
                                        </p:attrNameLst>
                                      </p:cBhvr>
                                      <p:tavLst>
                                        <p:tav tm="0">
                                          <p:val>
                                            <p:strVal val="#ppt_y-1"/>
                                          </p:val>
                                        </p:tav>
                                        <p:tav tm="100000">
                                          <p:val>
                                            <p:strVal val="#ppt_y"/>
                                          </p:val>
                                        </p:tav>
                                      </p:tavLst>
                                    </p:anim>
                                  </p:childTnLst>
                                </p:cTn>
                              </p:par>
                              <p:par>
                                <p:cTn id="30" presetID="2" presetClass="entr" presetSubtype="1" fill="hold" nodeType="withEffect">
                                  <p:stCondLst>
                                    <p:cond delay="0"/>
                                  </p:stCondLst>
                                  <p:childTnLst>
                                    <p:set>
                                      <p:cBhvr>
                                        <p:cTn id="31" dur="1" fill="hold">
                                          <p:stCondLst>
                                            <p:cond delay="0"/>
                                          </p:stCondLst>
                                        </p:cTn>
                                        <p:tgtEl>
                                          <p:spTgt spid="331"/>
                                        </p:tgtEl>
                                        <p:attrNameLst>
                                          <p:attrName>style.visibility</p:attrName>
                                        </p:attrNameLst>
                                      </p:cBhvr>
                                      <p:to>
                                        <p:strVal val="visible"/>
                                      </p:to>
                                    </p:set>
                                    <p:anim calcmode="lin" valueType="num">
                                      <p:cBhvr additive="base">
                                        <p:cTn id="32" dur="500"/>
                                        <p:tgtEl>
                                          <p:spTgt spid="331"/>
                                        </p:tgtEl>
                                        <p:attrNameLst>
                                          <p:attrName>ppt_y</p:attrName>
                                        </p:attrNameLst>
                                      </p:cBhvr>
                                      <p:tavLst>
                                        <p:tav tm="0">
                                          <p:val>
                                            <p:strVal val="#ppt_y-1"/>
                                          </p:val>
                                        </p:tav>
                                        <p:tav tm="100000">
                                          <p:val>
                                            <p:strVal val="#ppt_y"/>
                                          </p:val>
                                        </p:tav>
                                      </p:tavLst>
                                    </p:anim>
                                  </p:childTnLst>
                                </p:cTn>
                              </p:par>
                            </p:childTnLst>
                          </p:cTn>
                        </p:par>
                        <p:par>
                          <p:cTn id="33" fill="hold">
                            <p:stCondLst>
                              <p:cond delay="5500"/>
                            </p:stCondLst>
                            <p:childTnLst>
                              <p:par>
                                <p:cTn id="34" presetID="2" presetClass="entr" presetSubtype="1" fill="hold" nodeType="afterEffect">
                                  <p:stCondLst>
                                    <p:cond delay="1000"/>
                                  </p:stCondLst>
                                  <p:childTnLst>
                                    <p:set>
                                      <p:cBhvr>
                                        <p:cTn id="35" dur="1" fill="hold">
                                          <p:stCondLst>
                                            <p:cond delay="0"/>
                                          </p:stCondLst>
                                        </p:cTn>
                                        <p:tgtEl>
                                          <p:spTgt spid="340"/>
                                        </p:tgtEl>
                                        <p:attrNameLst>
                                          <p:attrName>style.visibility</p:attrName>
                                        </p:attrNameLst>
                                      </p:cBhvr>
                                      <p:to>
                                        <p:strVal val="visible"/>
                                      </p:to>
                                    </p:set>
                                    <p:anim calcmode="lin" valueType="num">
                                      <p:cBhvr additive="base">
                                        <p:cTn id="36" dur="500"/>
                                        <p:tgtEl>
                                          <p:spTgt spid="340"/>
                                        </p:tgtEl>
                                        <p:attrNameLst>
                                          <p:attrName>ppt_y</p:attrName>
                                        </p:attrNameLst>
                                      </p:cBhvr>
                                      <p:tavLst>
                                        <p:tav tm="0">
                                          <p:val>
                                            <p:strVal val="#ppt_y-1"/>
                                          </p:val>
                                        </p:tav>
                                        <p:tav tm="100000">
                                          <p:val>
                                            <p:strVal val="#ppt_y"/>
                                          </p:val>
                                        </p:tav>
                                      </p:tavLst>
                                    </p:anim>
                                  </p:childTnLst>
                                </p:cTn>
                              </p:par>
                            </p:childTnLst>
                          </p:cTn>
                        </p:par>
                        <p:par>
                          <p:cTn id="37" fill="hold">
                            <p:stCondLst>
                              <p:cond delay="6000"/>
                            </p:stCondLst>
                            <p:childTnLst>
                              <p:par>
                                <p:cTn id="38" presetID="10" presetClass="entr" presetSubtype="0" fill="hold" nodeType="afterEffect">
                                  <p:stCondLst>
                                    <p:cond delay="0"/>
                                  </p:stCondLst>
                                  <p:childTnLst>
                                    <p:set>
                                      <p:cBhvr>
                                        <p:cTn id="39" dur="1" fill="hold">
                                          <p:stCondLst>
                                            <p:cond delay="0"/>
                                          </p:stCondLst>
                                        </p:cTn>
                                        <p:tgtEl>
                                          <p:spTgt spid="330"/>
                                        </p:tgtEl>
                                        <p:attrNameLst>
                                          <p:attrName>style.visibility</p:attrName>
                                        </p:attrNameLst>
                                      </p:cBhvr>
                                      <p:to>
                                        <p:strVal val="visible"/>
                                      </p:to>
                                    </p:set>
                                    <p:animEffect transition="in" filter="fade">
                                      <p:cBhvr>
                                        <p:cTn id="40" dur="500"/>
                                        <p:tgtEl>
                                          <p:spTgt spid="330"/>
                                        </p:tgtEl>
                                      </p:cBhvr>
                                    </p:animEffect>
                                  </p:childTnLst>
                                </p:cTn>
                              </p:par>
                              <p:par>
                                <p:cTn id="41" presetID="10" presetClass="entr" presetSubtype="0" fill="hold" nodeType="withEffect">
                                  <p:stCondLst>
                                    <p:cond delay="0"/>
                                  </p:stCondLst>
                                  <p:childTnLst>
                                    <p:set>
                                      <p:cBhvr>
                                        <p:cTn id="42" dur="1" fill="hold">
                                          <p:stCondLst>
                                            <p:cond delay="0"/>
                                          </p:stCondLst>
                                        </p:cTn>
                                        <p:tgtEl>
                                          <p:spTgt spid="343"/>
                                        </p:tgtEl>
                                        <p:attrNameLst>
                                          <p:attrName>style.visibility</p:attrName>
                                        </p:attrNameLst>
                                      </p:cBhvr>
                                      <p:to>
                                        <p:strVal val="visible"/>
                                      </p:to>
                                    </p:set>
                                    <p:animEffect transition="in" filter="fade">
                                      <p:cBhvr>
                                        <p:cTn id="43" dur="500"/>
                                        <p:tgtEl>
                                          <p:spTgt spid="3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2" name="Google Shape;352;p14"/>
          <p:cNvPicPr preferRelativeResize="0"/>
          <p:nvPr/>
        </p:nvPicPr>
        <p:blipFill rotWithShape="1">
          <a:blip r:embed="rId3">
            <a:alphaModFix amt="40000"/>
          </a:blip>
          <a:srcRect/>
          <a:stretch/>
        </p:blipFill>
        <p:spPr>
          <a:xfrm>
            <a:off x="-673696" y="2317377"/>
            <a:ext cx="12865696" cy="4038600"/>
          </a:xfrm>
          <a:prstGeom prst="rect">
            <a:avLst/>
          </a:prstGeom>
          <a:noFill/>
          <a:ln>
            <a:noFill/>
          </a:ln>
        </p:spPr>
      </p:pic>
      <p:sp>
        <p:nvSpPr>
          <p:cNvPr id="353" name="Google Shape;353;p14"/>
          <p:cNvSpPr/>
          <p:nvPr/>
        </p:nvSpPr>
        <p:spPr>
          <a:xfrm rot="-5400000" flipH="1">
            <a:off x="-3256612" y="3256614"/>
            <a:ext cx="6858001" cy="344777"/>
          </a:xfrm>
          <a:prstGeom prst="rect">
            <a:avLst/>
          </a:prstGeom>
          <a:gradFill>
            <a:gsLst>
              <a:gs pos="0">
                <a:srgbClr val="EE7422"/>
              </a:gs>
              <a:gs pos="100000">
                <a:srgbClr val="FFFFFF">
                  <a:alpha val="75686"/>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354" name="Google Shape;354;p14"/>
          <p:cNvGrpSpPr/>
          <p:nvPr/>
        </p:nvGrpSpPr>
        <p:grpSpPr>
          <a:xfrm>
            <a:off x="271870" y="129157"/>
            <a:ext cx="1563300" cy="2225311"/>
            <a:chOff x="6310065" y="3897116"/>
            <a:chExt cx="1563300" cy="2225311"/>
          </a:xfrm>
        </p:grpSpPr>
        <p:pic>
          <p:nvPicPr>
            <p:cNvPr id="355" name="Google Shape;355;p14"/>
            <p:cNvPicPr preferRelativeResize="0"/>
            <p:nvPr/>
          </p:nvPicPr>
          <p:blipFill rotWithShape="1">
            <a:blip r:embed="rId4">
              <a:alphaModFix/>
            </a:blip>
            <a:srcRect/>
            <a:stretch/>
          </p:blipFill>
          <p:spPr>
            <a:xfrm>
              <a:off x="6310065" y="3897116"/>
              <a:ext cx="1563300" cy="2225311"/>
            </a:xfrm>
            <a:prstGeom prst="rect">
              <a:avLst/>
            </a:prstGeom>
            <a:noFill/>
            <a:ln>
              <a:noFill/>
            </a:ln>
          </p:spPr>
        </p:pic>
        <p:sp>
          <p:nvSpPr>
            <p:cNvPr id="356" name="Google Shape;356;p14"/>
            <p:cNvSpPr txBox="1"/>
            <p:nvPr/>
          </p:nvSpPr>
          <p:spPr>
            <a:xfrm>
              <a:off x="6741771" y="5256002"/>
              <a:ext cx="707256" cy="58655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3600"/>
                <a:buFont typeface="Arial"/>
                <a:buNone/>
              </a:pPr>
              <a:r>
                <a:rPr lang="en-US" sz="2400" b="1" i="1" u="none" strike="noStrike" cap="none">
                  <a:solidFill>
                    <a:schemeClr val="lt1"/>
                  </a:solidFill>
                  <a:latin typeface="Calibri"/>
                  <a:ea typeface="Calibri"/>
                  <a:cs typeface="Calibri"/>
                  <a:sym typeface="Calibri"/>
                </a:rPr>
                <a:t>8</a:t>
              </a:r>
              <a:endParaRPr sz="2400" b="0" i="0" u="none" strike="noStrike" cap="none">
                <a:solidFill>
                  <a:srgbClr val="000000"/>
                </a:solidFill>
                <a:latin typeface="Arial"/>
                <a:ea typeface="Arial"/>
                <a:cs typeface="Arial"/>
                <a:sym typeface="Arial"/>
              </a:endParaRPr>
            </a:p>
          </p:txBody>
        </p:sp>
        <p:sp>
          <p:nvSpPr>
            <p:cNvPr id="357" name="Google Shape;357;p14"/>
            <p:cNvSpPr/>
            <p:nvPr/>
          </p:nvSpPr>
          <p:spPr>
            <a:xfrm>
              <a:off x="6511709" y="4013923"/>
              <a:ext cx="1174319" cy="1174319"/>
            </a:xfrm>
            <a:prstGeom prst="ellipse">
              <a:avLst/>
            </a:prstGeom>
            <a:solidFill>
              <a:srgbClr val="EE742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58" name="Google Shape;358;p14"/>
            <p:cNvSpPr txBox="1"/>
            <p:nvPr/>
          </p:nvSpPr>
          <p:spPr>
            <a:xfrm>
              <a:off x="6310089" y="4368800"/>
              <a:ext cx="1548624" cy="616901"/>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7DB2"/>
                </a:buClr>
                <a:buSzPts val="2400"/>
                <a:buFont typeface="Arial"/>
                <a:buNone/>
              </a:pPr>
              <a:r>
                <a:rPr lang="en-US" sz="1400" b="1" i="0" u="none" strike="noStrike" cap="none">
                  <a:solidFill>
                    <a:schemeClr val="lt1"/>
                  </a:solidFill>
                  <a:latin typeface="Calibri"/>
                  <a:ea typeface="Calibri"/>
                  <a:cs typeface="Calibri"/>
                  <a:sym typeface="Calibri"/>
                </a:rPr>
                <a:t>PARTICIPATE</a:t>
              </a:r>
              <a:br>
                <a:rPr lang="en-US" sz="1400" b="1" i="0" u="none" strike="noStrike" cap="none">
                  <a:solidFill>
                    <a:schemeClr val="lt1"/>
                  </a:solidFill>
                  <a:latin typeface="Calibri"/>
                  <a:ea typeface="Calibri"/>
                  <a:cs typeface="Calibri"/>
                  <a:sym typeface="Calibri"/>
                </a:rPr>
              </a:br>
              <a:r>
                <a:rPr lang="en-US" sz="1400" b="1" i="0" u="none" strike="noStrike" cap="none">
                  <a:solidFill>
                    <a:schemeClr val="lt1"/>
                  </a:solidFill>
                  <a:latin typeface="Calibri"/>
                  <a:ea typeface="Calibri"/>
                  <a:cs typeface="Calibri"/>
                  <a:sym typeface="Calibri"/>
                </a:rPr>
                <a:t>IN CONTEST</a:t>
              </a:r>
              <a:endParaRPr sz="1400" b="0" i="0" u="none" strike="noStrike" cap="none">
                <a:solidFill>
                  <a:schemeClr val="lt1"/>
                </a:solidFill>
                <a:latin typeface="Arial"/>
                <a:ea typeface="Arial"/>
                <a:cs typeface="Arial"/>
                <a:sym typeface="Arial"/>
              </a:endParaRPr>
            </a:p>
          </p:txBody>
        </p:sp>
      </p:grpSp>
      <p:sp>
        <p:nvSpPr>
          <p:cNvPr id="359" name="Google Shape;359;p14"/>
          <p:cNvSpPr txBox="1"/>
          <p:nvPr/>
        </p:nvSpPr>
        <p:spPr>
          <a:xfrm>
            <a:off x="1647833" y="1630097"/>
            <a:ext cx="11069634" cy="70436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1" u="none" strike="noStrike" cap="none">
                <a:solidFill>
                  <a:srgbClr val="0073AE"/>
                </a:solidFill>
                <a:latin typeface="Calibri"/>
                <a:ea typeface="Calibri"/>
                <a:cs typeface="Calibri"/>
                <a:sym typeface="Calibri"/>
              </a:rPr>
              <a:t>Submit the photos and videos of your event to win exciting </a:t>
            </a:r>
            <a:r>
              <a:rPr lang="en-US" sz="2800" b="1" i="1" u="sng" strike="noStrike" cap="none">
                <a:solidFill>
                  <a:schemeClr val="accent2"/>
                </a:solidFill>
                <a:latin typeface="Calibri"/>
                <a:ea typeface="Calibri"/>
                <a:cs typeface="Calibri"/>
                <a:sym typeface="Calibri"/>
              </a:rPr>
              <a:t>prizes</a:t>
            </a:r>
            <a:r>
              <a:rPr lang="en-US" sz="2800" b="1" i="1" u="none" strike="noStrike" cap="none">
                <a:solidFill>
                  <a:srgbClr val="0073AE"/>
                </a:solidFill>
                <a:latin typeface="Calibri"/>
                <a:ea typeface="Calibri"/>
                <a:cs typeface="Calibri"/>
                <a:sym typeface="Calibri"/>
              </a:rPr>
              <a:t>! </a:t>
            </a:r>
            <a:endParaRPr sz="2800" b="1" i="1" u="none" strike="noStrike" cap="none">
              <a:solidFill>
                <a:srgbClr val="0073AE"/>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843380"/>
              </a:solidFill>
              <a:latin typeface="Arial"/>
              <a:ea typeface="Arial"/>
              <a:cs typeface="Arial"/>
              <a:sym typeface="Arial"/>
            </a:endParaRPr>
          </a:p>
        </p:txBody>
      </p:sp>
      <p:sp>
        <p:nvSpPr>
          <p:cNvPr id="360" name="Google Shape;360;p14"/>
          <p:cNvSpPr txBox="1"/>
          <p:nvPr/>
        </p:nvSpPr>
        <p:spPr>
          <a:xfrm>
            <a:off x="1935245" y="394884"/>
            <a:ext cx="6529500" cy="122896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4400"/>
              <a:buFont typeface="Arial"/>
              <a:buNone/>
            </a:pPr>
            <a:r>
              <a:rPr lang="en-US" sz="4400" b="1" i="0" u="none" strike="noStrike" cap="none">
                <a:solidFill>
                  <a:srgbClr val="EE7422"/>
                </a:solidFill>
                <a:latin typeface="Calibri"/>
                <a:ea typeface="Calibri"/>
                <a:cs typeface="Calibri"/>
                <a:sym typeface="Calibri"/>
              </a:rPr>
              <a:t>Step 8...PARTICIPATE </a:t>
            </a:r>
            <a:br>
              <a:rPr lang="en-US" sz="4400" b="1" i="0" u="none" strike="noStrike" cap="none">
                <a:solidFill>
                  <a:srgbClr val="EE7422"/>
                </a:solidFill>
                <a:latin typeface="Calibri"/>
                <a:ea typeface="Calibri"/>
                <a:cs typeface="Calibri"/>
                <a:sym typeface="Calibri"/>
              </a:rPr>
            </a:br>
            <a:r>
              <a:rPr lang="en-US" sz="2800" b="1" i="1" u="none" strike="noStrike" cap="none">
                <a:solidFill>
                  <a:srgbClr val="EE7422"/>
                </a:solidFill>
                <a:latin typeface="Calibri"/>
                <a:ea typeface="Calibri"/>
                <a:cs typeface="Calibri"/>
                <a:sym typeface="Calibri"/>
              </a:rPr>
              <a:t>Time for Photo &amp; Video Contests!</a:t>
            </a:r>
            <a:endParaRPr sz="2800" b="1" i="1" u="none" strike="noStrike" cap="none">
              <a:solidFill>
                <a:srgbClr val="EE7422"/>
              </a:solidFill>
              <a:latin typeface="Calibri"/>
              <a:ea typeface="Calibri"/>
              <a:cs typeface="Calibri"/>
              <a:sym typeface="Calibri"/>
            </a:endParaRPr>
          </a:p>
        </p:txBody>
      </p:sp>
      <p:pic>
        <p:nvPicPr>
          <p:cNvPr id="361" name="Google Shape;361;p14"/>
          <p:cNvPicPr preferRelativeResize="0"/>
          <p:nvPr/>
        </p:nvPicPr>
        <p:blipFill rotWithShape="1">
          <a:blip r:embed="rId5">
            <a:alphaModFix/>
          </a:blip>
          <a:srcRect l="18671" t="12245" r="19095" b="8308"/>
          <a:stretch/>
        </p:blipFill>
        <p:spPr>
          <a:xfrm>
            <a:off x="1790700" y="2254250"/>
            <a:ext cx="2785320" cy="2408962"/>
          </a:xfrm>
          <a:prstGeom prst="rect">
            <a:avLst/>
          </a:prstGeom>
          <a:noFill/>
          <a:ln>
            <a:noFill/>
          </a:ln>
        </p:spPr>
      </p:pic>
      <p:pic>
        <p:nvPicPr>
          <p:cNvPr id="362" name="Google Shape;362;p14"/>
          <p:cNvPicPr preferRelativeResize="0"/>
          <p:nvPr/>
        </p:nvPicPr>
        <p:blipFill rotWithShape="1">
          <a:blip r:embed="rId6">
            <a:alphaModFix/>
          </a:blip>
          <a:srcRect/>
          <a:stretch/>
        </p:blipFill>
        <p:spPr>
          <a:xfrm>
            <a:off x="4651791" y="2261393"/>
            <a:ext cx="2504660" cy="1839993"/>
          </a:xfrm>
          <a:prstGeom prst="rect">
            <a:avLst/>
          </a:prstGeom>
          <a:noFill/>
          <a:ln>
            <a:noFill/>
          </a:ln>
        </p:spPr>
      </p:pic>
      <p:sp>
        <p:nvSpPr>
          <p:cNvPr id="363" name="Google Shape;363;p14">
            <a:hlinkClick r:id="rId7"/>
          </p:cNvPr>
          <p:cNvSpPr txBox="1"/>
          <p:nvPr/>
        </p:nvSpPr>
        <p:spPr>
          <a:xfrm>
            <a:off x="8872536" y="315523"/>
            <a:ext cx="3047499" cy="100484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1" u="none" strike="noStrike" cap="none">
                <a:solidFill>
                  <a:srgbClr val="2CB6C0"/>
                </a:solidFill>
                <a:latin typeface="Calibri"/>
                <a:ea typeface="Calibri"/>
                <a:cs typeface="Calibri"/>
                <a:sym typeface="Calibri"/>
              </a:rPr>
              <a:t>Winners Announced:</a:t>
            </a:r>
            <a:endParaRPr sz="2400" b="1" i="1" u="none" strike="noStrike" cap="none">
              <a:solidFill>
                <a:srgbClr val="2CB6C0"/>
              </a:solidFill>
              <a:latin typeface="Calibri"/>
              <a:ea typeface="Calibri"/>
              <a:cs typeface="Calibri"/>
              <a:sym typeface="Calibri"/>
            </a:endParaRPr>
          </a:p>
        </p:txBody>
      </p:sp>
      <p:grpSp>
        <p:nvGrpSpPr>
          <p:cNvPr id="364" name="Google Shape;364;p14"/>
          <p:cNvGrpSpPr/>
          <p:nvPr/>
        </p:nvGrpSpPr>
        <p:grpSpPr>
          <a:xfrm>
            <a:off x="9740642" y="3429003"/>
            <a:ext cx="1056504" cy="1258483"/>
            <a:chOff x="9260435" y="3256774"/>
            <a:chExt cx="1365521" cy="1626577"/>
          </a:xfrm>
        </p:grpSpPr>
        <p:pic>
          <p:nvPicPr>
            <p:cNvPr id="365" name="Google Shape;365;p14"/>
            <p:cNvPicPr preferRelativeResize="0"/>
            <p:nvPr/>
          </p:nvPicPr>
          <p:blipFill rotWithShape="1">
            <a:blip r:embed="rId8">
              <a:alphaModFix/>
            </a:blip>
            <a:srcRect/>
            <a:stretch/>
          </p:blipFill>
          <p:spPr>
            <a:xfrm>
              <a:off x="9260435" y="3256774"/>
              <a:ext cx="1365521" cy="1626577"/>
            </a:xfrm>
            <a:prstGeom prst="rect">
              <a:avLst/>
            </a:prstGeom>
            <a:noFill/>
            <a:ln>
              <a:noFill/>
            </a:ln>
          </p:spPr>
        </p:pic>
        <p:pic>
          <p:nvPicPr>
            <p:cNvPr id="366" name="Google Shape;366;p14"/>
            <p:cNvPicPr preferRelativeResize="0"/>
            <p:nvPr/>
          </p:nvPicPr>
          <p:blipFill rotWithShape="1">
            <a:blip r:embed="rId9">
              <a:alphaModFix/>
            </a:blip>
            <a:srcRect/>
            <a:stretch/>
          </p:blipFill>
          <p:spPr>
            <a:xfrm>
              <a:off x="9495658" y="3530823"/>
              <a:ext cx="927103" cy="719303"/>
            </a:xfrm>
            <a:prstGeom prst="rect">
              <a:avLst/>
            </a:prstGeom>
            <a:noFill/>
            <a:ln>
              <a:noFill/>
            </a:ln>
          </p:spPr>
        </p:pic>
      </p:grpSp>
      <p:grpSp>
        <p:nvGrpSpPr>
          <p:cNvPr id="367" name="Google Shape;367;p14"/>
          <p:cNvGrpSpPr/>
          <p:nvPr/>
        </p:nvGrpSpPr>
        <p:grpSpPr>
          <a:xfrm>
            <a:off x="8055747" y="3078325"/>
            <a:ext cx="1032269" cy="1229616"/>
            <a:chOff x="7014746" y="3084074"/>
            <a:chExt cx="1334198" cy="1589267"/>
          </a:xfrm>
        </p:grpSpPr>
        <p:pic>
          <p:nvPicPr>
            <p:cNvPr id="368" name="Google Shape;368;p14"/>
            <p:cNvPicPr preferRelativeResize="0"/>
            <p:nvPr/>
          </p:nvPicPr>
          <p:blipFill rotWithShape="1">
            <a:blip r:embed="rId10">
              <a:alphaModFix/>
            </a:blip>
            <a:srcRect/>
            <a:stretch/>
          </p:blipFill>
          <p:spPr>
            <a:xfrm>
              <a:off x="7014746" y="3084074"/>
              <a:ext cx="1334198" cy="1589267"/>
            </a:xfrm>
            <a:prstGeom prst="rect">
              <a:avLst/>
            </a:prstGeom>
            <a:noFill/>
            <a:ln>
              <a:noFill/>
            </a:ln>
          </p:spPr>
        </p:pic>
        <p:pic>
          <p:nvPicPr>
            <p:cNvPr id="369" name="Google Shape;369;p14"/>
            <p:cNvPicPr preferRelativeResize="0"/>
            <p:nvPr/>
          </p:nvPicPr>
          <p:blipFill rotWithShape="1">
            <a:blip r:embed="rId11">
              <a:alphaModFix/>
            </a:blip>
            <a:srcRect/>
            <a:stretch/>
          </p:blipFill>
          <p:spPr>
            <a:xfrm flipH="1">
              <a:off x="7239519" y="3442248"/>
              <a:ext cx="856731" cy="628659"/>
            </a:xfrm>
            <a:prstGeom prst="rect">
              <a:avLst/>
            </a:prstGeom>
            <a:noFill/>
            <a:ln>
              <a:noFill/>
            </a:ln>
          </p:spPr>
        </p:pic>
      </p:grpSp>
      <p:grpSp>
        <p:nvGrpSpPr>
          <p:cNvPr id="370" name="Google Shape;370;p14"/>
          <p:cNvGrpSpPr/>
          <p:nvPr/>
        </p:nvGrpSpPr>
        <p:grpSpPr>
          <a:xfrm>
            <a:off x="8953229" y="2341801"/>
            <a:ext cx="1057191" cy="1259301"/>
            <a:chOff x="8053972" y="3351558"/>
            <a:chExt cx="1366410" cy="1627635"/>
          </a:xfrm>
        </p:grpSpPr>
        <p:pic>
          <p:nvPicPr>
            <p:cNvPr id="371" name="Google Shape;371;p14"/>
            <p:cNvPicPr preferRelativeResize="0"/>
            <p:nvPr/>
          </p:nvPicPr>
          <p:blipFill rotWithShape="1">
            <a:blip r:embed="rId12">
              <a:alphaModFix/>
            </a:blip>
            <a:srcRect/>
            <a:stretch/>
          </p:blipFill>
          <p:spPr>
            <a:xfrm>
              <a:off x="8053972" y="3351558"/>
              <a:ext cx="1366410" cy="1627635"/>
            </a:xfrm>
            <a:prstGeom prst="rect">
              <a:avLst/>
            </a:prstGeom>
            <a:noFill/>
            <a:ln>
              <a:noFill/>
            </a:ln>
          </p:spPr>
        </p:pic>
        <p:pic>
          <p:nvPicPr>
            <p:cNvPr id="372" name="Google Shape;372;p14"/>
            <p:cNvPicPr preferRelativeResize="0"/>
            <p:nvPr/>
          </p:nvPicPr>
          <p:blipFill rotWithShape="1">
            <a:blip r:embed="rId13">
              <a:alphaModFix/>
            </a:blip>
            <a:srcRect/>
            <a:stretch/>
          </p:blipFill>
          <p:spPr>
            <a:xfrm>
              <a:off x="8300971" y="3436225"/>
              <a:ext cx="924280" cy="1211011"/>
            </a:xfrm>
            <a:prstGeom prst="rect">
              <a:avLst/>
            </a:prstGeom>
            <a:noFill/>
            <a:ln>
              <a:noFill/>
            </a:ln>
          </p:spPr>
        </p:pic>
      </p:grpSp>
      <p:grpSp>
        <p:nvGrpSpPr>
          <p:cNvPr id="373" name="Google Shape;373;p14"/>
          <p:cNvGrpSpPr/>
          <p:nvPr/>
        </p:nvGrpSpPr>
        <p:grpSpPr>
          <a:xfrm>
            <a:off x="8703211" y="4356094"/>
            <a:ext cx="1099984" cy="1310275"/>
            <a:chOff x="10186482" y="4915514"/>
            <a:chExt cx="1421719" cy="1693518"/>
          </a:xfrm>
        </p:grpSpPr>
        <p:pic>
          <p:nvPicPr>
            <p:cNvPr id="374" name="Google Shape;374;p14"/>
            <p:cNvPicPr preferRelativeResize="0"/>
            <p:nvPr/>
          </p:nvPicPr>
          <p:blipFill rotWithShape="1">
            <a:blip r:embed="rId14">
              <a:alphaModFix/>
            </a:blip>
            <a:srcRect/>
            <a:stretch/>
          </p:blipFill>
          <p:spPr>
            <a:xfrm>
              <a:off x="10186482" y="4915514"/>
              <a:ext cx="1421719" cy="1693518"/>
            </a:xfrm>
            <a:prstGeom prst="rect">
              <a:avLst/>
            </a:prstGeom>
            <a:noFill/>
            <a:ln>
              <a:noFill/>
            </a:ln>
          </p:spPr>
        </p:pic>
        <p:pic>
          <p:nvPicPr>
            <p:cNvPr id="375" name="Google Shape;375;p14"/>
            <p:cNvPicPr preferRelativeResize="0"/>
            <p:nvPr/>
          </p:nvPicPr>
          <p:blipFill rotWithShape="1">
            <a:blip r:embed="rId15">
              <a:alphaModFix/>
            </a:blip>
            <a:srcRect/>
            <a:stretch/>
          </p:blipFill>
          <p:spPr>
            <a:xfrm>
              <a:off x="10488012" y="5228563"/>
              <a:ext cx="825344" cy="855913"/>
            </a:xfrm>
            <a:prstGeom prst="rect">
              <a:avLst/>
            </a:prstGeom>
            <a:noFill/>
            <a:ln>
              <a:noFill/>
            </a:ln>
          </p:spPr>
        </p:pic>
      </p:grpSp>
      <p:pic>
        <p:nvPicPr>
          <p:cNvPr id="376" name="Google Shape;376;p14"/>
          <p:cNvPicPr preferRelativeResize="0"/>
          <p:nvPr/>
        </p:nvPicPr>
        <p:blipFill rotWithShape="1">
          <a:blip r:embed="rId16">
            <a:alphaModFix/>
          </a:blip>
          <a:srcRect/>
          <a:stretch/>
        </p:blipFill>
        <p:spPr>
          <a:xfrm>
            <a:off x="10851110" y="868300"/>
            <a:ext cx="695757" cy="695757"/>
          </a:xfrm>
          <a:prstGeom prst="rect">
            <a:avLst/>
          </a:prstGeom>
          <a:noFill/>
          <a:ln>
            <a:noFill/>
          </a:ln>
        </p:spPr>
      </p:pic>
      <p:pic>
        <p:nvPicPr>
          <p:cNvPr id="377" name="Google Shape;377;p14"/>
          <p:cNvPicPr preferRelativeResize="0"/>
          <p:nvPr/>
        </p:nvPicPr>
        <p:blipFill rotWithShape="1">
          <a:blip r:embed="rId17">
            <a:alphaModFix/>
          </a:blip>
          <a:srcRect/>
          <a:stretch/>
        </p:blipFill>
        <p:spPr>
          <a:xfrm>
            <a:off x="10070622" y="864201"/>
            <a:ext cx="684995" cy="684995"/>
          </a:xfrm>
          <a:prstGeom prst="rect">
            <a:avLst/>
          </a:prstGeom>
          <a:noFill/>
          <a:ln>
            <a:noFill/>
          </a:ln>
        </p:spPr>
      </p:pic>
      <p:pic>
        <p:nvPicPr>
          <p:cNvPr id="378" name="Google Shape;378;p14"/>
          <p:cNvPicPr preferRelativeResize="0"/>
          <p:nvPr/>
        </p:nvPicPr>
        <p:blipFill rotWithShape="1">
          <a:blip r:embed="rId18">
            <a:alphaModFix/>
          </a:blip>
          <a:srcRect/>
          <a:stretch/>
        </p:blipFill>
        <p:spPr>
          <a:xfrm>
            <a:off x="4654550" y="4140200"/>
            <a:ext cx="3598122" cy="24257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54"/>
                                        </p:tgtEl>
                                        <p:attrNameLst>
                                          <p:attrName>style.visibility</p:attrName>
                                        </p:attrNameLst>
                                      </p:cBhvr>
                                      <p:to>
                                        <p:strVal val="visible"/>
                                      </p:to>
                                    </p:set>
                                    <p:anim calcmode="lin" valueType="num">
                                      <p:cBhvr additive="base">
                                        <p:cTn id="7" dur="500"/>
                                        <p:tgtEl>
                                          <p:spTgt spid="354"/>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60"/>
                                        </p:tgtEl>
                                        <p:attrNameLst>
                                          <p:attrName>style.visibility</p:attrName>
                                        </p:attrNameLst>
                                      </p:cBhvr>
                                      <p:to>
                                        <p:strVal val="visible"/>
                                      </p:to>
                                    </p:set>
                                    <p:animEffect transition="in" filter="fade">
                                      <p:cBhvr>
                                        <p:cTn id="11" dur="2000"/>
                                        <p:tgtEl>
                                          <p:spTgt spid="360"/>
                                        </p:tgtEl>
                                      </p:cBhvr>
                                    </p:animEffect>
                                  </p:childTnLst>
                                </p:cTn>
                              </p:par>
                              <p:par>
                                <p:cTn id="12" presetID="10" presetClass="entr" presetSubtype="0" fill="hold" nodeType="withEffect">
                                  <p:stCondLst>
                                    <p:cond delay="0"/>
                                  </p:stCondLst>
                                  <p:childTnLst>
                                    <p:set>
                                      <p:cBhvr>
                                        <p:cTn id="13" dur="1" fill="hold">
                                          <p:stCondLst>
                                            <p:cond delay="0"/>
                                          </p:stCondLst>
                                        </p:cTn>
                                        <p:tgtEl>
                                          <p:spTgt spid="361"/>
                                        </p:tgtEl>
                                        <p:attrNameLst>
                                          <p:attrName>style.visibility</p:attrName>
                                        </p:attrNameLst>
                                      </p:cBhvr>
                                      <p:to>
                                        <p:strVal val="visible"/>
                                      </p:to>
                                    </p:set>
                                    <p:animEffect transition="in" filter="fade">
                                      <p:cBhvr>
                                        <p:cTn id="14" dur="500"/>
                                        <p:tgtEl>
                                          <p:spTgt spid="361"/>
                                        </p:tgtEl>
                                      </p:cBhvr>
                                    </p:animEffect>
                                  </p:childTnLst>
                                </p:cTn>
                              </p:par>
                              <p:par>
                                <p:cTn id="15" presetID="10" presetClass="entr" presetSubtype="0" fill="hold" nodeType="withEffect">
                                  <p:stCondLst>
                                    <p:cond delay="0"/>
                                  </p:stCondLst>
                                  <p:childTnLst>
                                    <p:set>
                                      <p:cBhvr>
                                        <p:cTn id="16" dur="1" fill="hold">
                                          <p:stCondLst>
                                            <p:cond delay="0"/>
                                          </p:stCondLst>
                                        </p:cTn>
                                        <p:tgtEl>
                                          <p:spTgt spid="359"/>
                                        </p:tgtEl>
                                        <p:attrNameLst>
                                          <p:attrName>style.visibility</p:attrName>
                                        </p:attrNameLst>
                                      </p:cBhvr>
                                      <p:to>
                                        <p:strVal val="visible"/>
                                      </p:to>
                                    </p:set>
                                    <p:animEffect transition="in" filter="fade">
                                      <p:cBhvr>
                                        <p:cTn id="17" dur="2000"/>
                                        <p:tgtEl>
                                          <p:spTgt spid="359"/>
                                        </p:tgtEl>
                                      </p:cBhvr>
                                    </p:animEffect>
                                  </p:childTnLst>
                                </p:cTn>
                              </p:par>
                              <p:par>
                                <p:cTn id="18" presetID="2" presetClass="entr" presetSubtype="1" fill="hold" nodeType="withEffect">
                                  <p:stCondLst>
                                    <p:cond delay="0"/>
                                  </p:stCondLst>
                                  <p:childTnLst>
                                    <p:set>
                                      <p:cBhvr>
                                        <p:cTn id="19" dur="1" fill="hold">
                                          <p:stCondLst>
                                            <p:cond delay="0"/>
                                          </p:stCondLst>
                                        </p:cTn>
                                        <p:tgtEl>
                                          <p:spTgt spid="352"/>
                                        </p:tgtEl>
                                        <p:attrNameLst>
                                          <p:attrName>style.visibility</p:attrName>
                                        </p:attrNameLst>
                                      </p:cBhvr>
                                      <p:to>
                                        <p:strVal val="visible"/>
                                      </p:to>
                                    </p:set>
                                    <p:anim calcmode="lin" valueType="num">
                                      <p:cBhvr additive="base">
                                        <p:cTn id="20" dur="500"/>
                                        <p:tgtEl>
                                          <p:spTgt spid="352"/>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2" presetClass="entr" presetSubtype="1" fill="hold" nodeType="afterEffect">
                                  <p:stCondLst>
                                    <p:cond delay="0"/>
                                  </p:stCondLst>
                                  <p:childTnLst>
                                    <p:set>
                                      <p:cBhvr>
                                        <p:cTn id="23" dur="1" fill="hold">
                                          <p:stCondLst>
                                            <p:cond delay="0"/>
                                          </p:stCondLst>
                                        </p:cTn>
                                        <p:tgtEl>
                                          <p:spTgt spid="360"/>
                                        </p:tgtEl>
                                        <p:attrNameLst>
                                          <p:attrName>style.visibility</p:attrName>
                                        </p:attrNameLst>
                                      </p:cBhvr>
                                      <p:to>
                                        <p:strVal val="visible"/>
                                      </p:to>
                                    </p:set>
                                    <p:anim calcmode="lin" valueType="num">
                                      <p:cBhvr additive="base">
                                        <p:cTn id="24" dur="500"/>
                                        <p:tgtEl>
                                          <p:spTgt spid="360"/>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2" presetClass="entr" presetSubtype="1" fill="hold" nodeType="afterEffect">
                                  <p:stCondLst>
                                    <p:cond delay="0"/>
                                  </p:stCondLst>
                                  <p:childTnLst>
                                    <p:set>
                                      <p:cBhvr>
                                        <p:cTn id="27" dur="1" fill="hold">
                                          <p:stCondLst>
                                            <p:cond delay="0"/>
                                          </p:stCondLst>
                                        </p:cTn>
                                        <p:tgtEl>
                                          <p:spTgt spid="364"/>
                                        </p:tgtEl>
                                        <p:attrNameLst>
                                          <p:attrName>style.visibility</p:attrName>
                                        </p:attrNameLst>
                                      </p:cBhvr>
                                      <p:to>
                                        <p:strVal val="visible"/>
                                      </p:to>
                                    </p:set>
                                    <p:anim calcmode="lin" valueType="num">
                                      <p:cBhvr additive="base">
                                        <p:cTn id="28" dur="500"/>
                                        <p:tgtEl>
                                          <p:spTgt spid="364"/>
                                        </p:tgtEl>
                                        <p:attrNameLst>
                                          <p:attrName>ppt_y</p:attrName>
                                        </p:attrNameLst>
                                      </p:cBhvr>
                                      <p:tavLst>
                                        <p:tav tm="0">
                                          <p:val>
                                            <p:strVal val="#ppt_y-1"/>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373"/>
                                        </p:tgtEl>
                                        <p:attrNameLst>
                                          <p:attrName>style.visibility</p:attrName>
                                        </p:attrNameLst>
                                      </p:cBhvr>
                                      <p:to>
                                        <p:strVal val="visible"/>
                                      </p:to>
                                    </p:set>
                                    <p:anim calcmode="lin" valueType="num">
                                      <p:cBhvr additive="base">
                                        <p:cTn id="31" dur="500"/>
                                        <p:tgtEl>
                                          <p:spTgt spid="373"/>
                                        </p:tgtEl>
                                        <p:attrNameLst>
                                          <p:attrName>ppt_y</p:attrName>
                                        </p:attrNameLst>
                                      </p:cBhvr>
                                      <p:tavLst>
                                        <p:tav tm="0">
                                          <p:val>
                                            <p:strVal val="#ppt_y-1"/>
                                          </p:val>
                                        </p:tav>
                                        <p:tav tm="100000">
                                          <p:val>
                                            <p:strVal val="#ppt_y"/>
                                          </p:val>
                                        </p:tav>
                                      </p:tavLst>
                                    </p:anim>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63"/>
                                        </p:tgtEl>
                                        <p:attrNameLst>
                                          <p:attrName>style.visibility</p:attrName>
                                        </p:attrNameLst>
                                      </p:cBhvr>
                                      <p:to>
                                        <p:strVal val="visible"/>
                                      </p:to>
                                    </p:set>
                                    <p:animEffect transition="in" filter="fade">
                                      <p:cBhvr>
                                        <p:cTn id="35" dur="500"/>
                                        <p:tgtEl>
                                          <p:spTgt spid="363"/>
                                        </p:tgtEl>
                                      </p:cBhvr>
                                    </p:animEffect>
                                  </p:childTnLst>
                                </p:cTn>
                              </p:par>
                              <p:par>
                                <p:cTn id="36" presetID="10" presetClass="entr" presetSubtype="0" fill="hold" nodeType="withEffect">
                                  <p:stCondLst>
                                    <p:cond delay="0"/>
                                  </p:stCondLst>
                                  <p:childTnLst>
                                    <p:set>
                                      <p:cBhvr>
                                        <p:cTn id="37" dur="1" fill="hold">
                                          <p:stCondLst>
                                            <p:cond delay="0"/>
                                          </p:stCondLst>
                                        </p:cTn>
                                        <p:tgtEl>
                                          <p:spTgt spid="377"/>
                                        </p:tgtEl>
                                        <p:attrNameLst>
                                          <p:attrName>style.visibility</p:attrName>
                                        </p:attrNameLst>
                                      </p:cBhvr>
                                      <p:to>
                                        <p:strVal val="visible"/>
                                      </p:to>
                                    </p:set>
                                    <p:animEffect transition="in" filter="fade">
                                      <p:cBhvr>
                                        <p:cTn id="38" dur="500"/>
                                        <p:tgtEl>
                                          <p:spTgt spid="377"/>
                                        </p:tgtEl>
                                      </p:cBhvr>
                                    </p:animEffect>
                                  </p:childTnLst>
                                </p:cTn>
                              </p:par>
                              <p:par>
                                <p:cTn id="39" presetID="10" presetClass="entr" presetSubtype="0" fill="hold" nodeType="withEffect">
                                  <p:stCondLst>
                                    <p:cond delay="0"/>
                                  </p:stCondLst>
                                  <p:childTnLst>
                                    <p:set>
                                      <p:cBhvr>
                                        <p:cTn id="40" dur="1" fill="hold">
                                          <p:stCondLst>
                                            <p:cond delay="0"/>
                                          </p:stCondLst>
                                        </p:cTn>
                                        <p:tgtEl>
                                          <p:spTgt spid="376"/>
                                        </p:tgtEl>
                                        <p:attrNameLst>
                                          <p:attrName>style.visibility</p:attrName>
                                        </p:attrNameLst>
                                      </p:cBhvr>
                                      <p:to>
                                        <p:strVal val="visible"/>
                                      </p:to>
                                    </p:set>
                                    <p:animEffect transition="in" filter="fade">
                                      <p:cBhvr>
                                        <p:cTn id="41" dur="500"/>
                                        <p:tgtEl>
                                          <p:spTgt spid="3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pic>
        <p:nvPicPr>
          <p:cNvPr id="383" name="Google Shape;383;p15"/>
          <p:cNvPicPr preferRelativeResize="0"/>
          <p:nvPr/>
        </p:nvPicPr>
        <p:blipFill rotWithShape="1">
          <a:blip r:embed="rId3">
            <a:alphaModFix amt="40000"/>
          </a:blip>
          <a:srcRect/>
          <a:stretch/>
        </p:blipFill>
        <p:spPr>
          <a:xfrm>
            <a:off x="-673696" y="2317377"/>
            <a:ext cx="12865696" cy="4038600"/>
          </a:xfrm>
          <a:prstGeom prst="rect">
            <a:avLst/>
          </a:prstGeom>
          <a:noFill/>
          <a:ln>
            <a:noFill/>
          </a:ln>
        </p:spPr>
      </p:pic>
      <p:sp>
        <p:nvSpPr>
          <p:cNvPr id="384" name="Google Shape;384;p15"/>
          <p:cNvSpPr/>
          <p:nvPr/>
        </p:nvSpPr>
        <p:spPr>
          <a:xfrm rot="-5400000" flipH="1">
            <a:off x="-3256612" y="3256614"/>
            <a:ext cx="6858001" cy="344777"/>
          </a:xfrm>
          <a:prstGeom prst="rect">
            <a:avLst/>
          </a:prstGeom>
          <a:gradFill>
            <a:gsLst>
              <a:gs pos="0">
                <a:srgbClr val="BE1A2C"/>
              </a:gs>
              <a:gs pos="100000">
                <a:srgbClr val="FFFFFF">
                  <a:alpha val="75686"/>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385" name="Google Shape;385;p15"/>
          <p:cNvGrpSpPr/>
          <p:nvPr/>
        </p:nvGrpSpPr>
        <p:grpSpPr>
          <a:xfrm>
            <a:off x="238618" y="127722"/>
            <a:ext cx="1594457" cy="2245287"/>
            <a:chOff x="8215970" y="3864149"/>
            <a:chExt cx="1594457" cy="2245287"/>
          </a:xfrm>
        </p:grpSpPr>
        <p:pic>
          <p:nvPicPr>
            <p:cNvPr id="386" name="Google Shape;386;p15"/>
            <p:cNvPicPr preferRelativeResize="0"/>
            <p:nvPr/>
          </p:nvPicPr>
          <p:blipFill rotWithShape="1">
            <a:blip r:embed="rId4">
              <a:alphaModFix/>
            </a:blip>
            <a:srcRect/>
            <a:stretch/>
          </p:blipFill>
          <p:spPr>
            <a:xfrm>
              <a:off x="8233093" y="3864149"/>
              <a:ext cx="1577334" cy="2245287"/>
            </a:xfrm>
            <a:prstGeom prst="rect">
              <a:avLst/>
            </a:prstGeom>
            <a:noFill/>
            <a:ln>
              <a:noFill/>
            </a:ln>
          </p:spPr>
        </p:pic>
        <p:sp>
          <p:nvSpPr>
            <p:cNvPr id="387" name="Google Shape;387;p15"/>
            <p:cNvSpPr txBox="1"/>
            <p:nvPr/>
          </p:nvSpPr>
          <p:spPr>
            <a:xfrm>
              <a:off x="8647652" y="5256002"/>
              <a:ext cx="707256" cy="58655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3600"/>
                <a:buFont typeface="Arial"/>
                <a:buNone/>
              </a:pPr>
              <a:r>
                <a:rPr lang="en-US" sz="2400" b="1" i="1" u="none" strike="noStrike" cap="none">
                  <a:solidFill>
                    <a:schemeClr val="lt1"/>
                  </a:solidFill>
                  <a:latin typeface="Calibri"/>
                  <a:ea typeface="Calibri"/>
                  <a:cs typeface="Calibri"/>
                  <a:sym typeface="Calibri"/>
                </a:rPr>
                <a:t>9</a:t>
              </a:r>
              <a:endParaRPr sz="2400" b="0" i="0" u="none" strike="noStrike" cap="none">
                <a:solidFill>
                  <a:srgbClr val="000000"/>
                </a:solidFill>
                <a:latin typeface="Arial"/>
                <a:ea typeface="Arial"/>
                <a:cs typeface="Arial"/>
                <a:sym typeface="Arial"/>
              </a:endParaRPr>
            </a:p>
          </p:txBody>
        </p:sp>
        <p:sp>
          <p:nvSpPr>
            <p:cNvPr id="388" name="Google Shape;388;p15"/>
            <p:cNvSpPr/>
            <p:nvPr/>
          </p:nvSpPr>
          <p:spPr>
            <a:xfrm>
              <a:off x="8417590" y="4013923"/>
              <a:ext cx="1174319" cy="1174319"/>
            </a:xfrm>
            <a:prstGeom prst="ellipse">
              <a:avLst/>
            </a:prstGeom>
            <a:solidFill>
              <a:srgbClr val="BE1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89" name="Google Shape;389;p15"/>
            <p:cNvSpPr txBox="1"/>
            <p:nvPr/>
          </p:nvSpPr>
          <p:spPr>
            <a:xfrm>
              <a:off x="8215970" y="4431256"/>
              <a:ext cx="1548624" cy="55444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7DB2"/>
                </a:buClr>
                <a:buSzPts val="2400"/>
                <a:buFont typeface="Arial"/>
                <a:buNone/>
              </a:pPr>
              <a:r>
                <a:rPr lang="en-US" sz="1700" b="1" i="0" u="none" strike="noStrike" cap="none">
                  <a:solidFill>
                    <a:schemeClr val="lt1"/>
                  </a:solidFill>
                  <a:latin typeface="Calibri"/>
                  <a:ea typeface="Calibri"/>
                  <a:cs typeface="Calibri"/>
                  <a:sym typeface="Calibri"/>
                </a:rPr>
                <a:t>VOTE</a:t>
              </a:r>
              <a:endParaRPr sz="1700" b="0" i="0" u="none" strike="noStrike" cap="none">
                <a:solidFill>
                  <a:schemeClr val="lt1"/>
                </a:solidFill>
                <a:latin typeface="Arial"/>
                <a:ea typeface="Arial"/>
                <a:cs typeface="Arial"/>
                <a:sym typeface="Arial"/>
              </a:endParaRPr>
            </a:p>
          </p:txBody>
        </p:sp>
      </p:grpSp>
      <p:sp>
        <p:nvSpPr>
          <p:cNvPr id="390" name="Google Shape;390;p15"/>
          <p:cNvSpPr txBox="1"/>
          <p:nvPr/>
        </p:nvSpPr>
        <p:spPr>
          <a:xfrm>
            <a:off x="1907812" y="1662518"/>
            <a:ext cx="5254988" cy="15442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300"/>
              <a:buFont typeface="Arial"/>
              <a:buNone/>
            </a:pPr>
            <a:r>
              <a:rPr lang="en-US" sz="3300" b="1" i="1" u="none" strike="noStrike" cap="none">
                <a:solidFill>
                  <a:srgbClr val="0073AE"/>
                </a:solidFill>
                <a:latin typeface="Calibri"/>
                <a:ea typeface="Calibri"/>
                <a:cs typeface="Calibri"/>
                <a:sym typeface="Calibri"/>
              </a:rPr>
              <a:t>Show support to your fellow </a:t>
            </a:r>
            <a:br>
              <a:rPr lang="en-US" sz="3300" b="1" i="1" u="none" strike="noStrike" cap="none">
                <a:solidFill>
                  <a:srgbClr val="0073AE"/>
                </a:solidFill>
                <a:latin typeface="Calibri"/>
                <a:ea typeface="Calibri"/>
                <a:cs typeface="Calibri"/>
                <a:sym typeface="Calibri"/>
              </a:rPr>
            </a:br>
            <a:r>
              <a:rPr lang="en-US" sz="3300" b="1" i="1" u="none" strike="noStrike" cap="none">
                <a:solidFill>
                  <a:srgbClr val="0073AE"/>
                </a:solidFill>
                <a:latin typeface="Calibri"/>
                <a:ea typeface="Calibri"/>
                <a:cs typeface="Calibri"/>
                <a:sym typeface="Calibri"/>
              </a:rPr>
              <a:t>IEEE members and vote on </a:t>
            </a:r>
            <a:br>
              <a:rPr lang="en-US" sz="3300" b="1" i="1" u="none" strike="noStrike" cap="none">
                <a:solidFill>
                  <a:srgbClr val="0073AE"/>
                </a:solidFill>
                <a:latin typeface="Calibri"/>
                <a:ea typeface="Calibri"/>
                <a:cs typeface="Calibri"/>
                <a:sym typeface="Calibri"/>
              </a:rPr>
            </a:br>
            <a:r>
              <a:rPr lang="en-US" sz="3300" b="1" i="1" u="none" strike="noStrike" cap="none">
                <a:solidFill>
                  <a:srgbClr val="0073AE"/>
                </a:solidFill>
                <a:latin typeface="Calibri"/>
                <a:ea typeface="Calibri"/>
                <a:cs typeface="Calibri"/>
                <a:sym typeface="Calibri"/>
              </a:rPr>
              <a:t>the photo and video contest </a:t>
            </a:r>
            <a:endParaRPr sz="2400" b="1" i="0" u="none" strike="noStrike" cap="none">
              <a:solidFill>
                <a:srgbClr val="0073AE"/>
              </a:solidFill>
              <a:latin typeface="Calibri"/>
              <a:ea typeface="Calibri"/>
              <a:cs typeface="Calibri"/>
              <a:sym typeface="Calibri"/>
            </a:endParaRPr>
          </a:p>
          <a:p>
            <a:pPr marL="800100" marR="0" lvl="1" indent="-190500" algn="l" rtl="0">
              <a:lnSpc>
                <a:spcPct val="100000"/>
              </a:lnSpc>
              <a:spcBef>
                <a:spcPts val="0"/>
              </a:spcBef>
              <a:spcAft>
                <a:spcPts val="0"/>
              </a:spcAft>
              <a:buClr>
                <a:schemeClr val="dk1"/>
              </a:buClr>
              <a:buSzPts val="2400"/>
              <a:buFont typeface="Arial"/>
              <a:buNone/>
            </a:pPr>
            <a:endParaRPr sz="2400" b="1" i="0" u="none" strike="noStrike" cap="none">
              <a:solidFill>
                <a:srgbClr val="017277"/>
              </a:solidFill>
              <a:latin typeface="Calibri"/>
              <a:ea typeface="Calibri"/>
              <a:cs typeface="Calibri"/>
              <a:sym typeface="Calibri"/>
            </a:endParaRPr>
          </a:p>
        </p:txBody>
      </p:sp>
      <p:sp>
        <p:nvSpPr>
          <p:cNvPr id="391" name="Google Shape;391;p15"/>
          <p:cNvSpPr txBox="1"/>
          <p:nvPr/>
        </p:nvSpPr>
        <p:spPr>
          <a:xfrm>
            <a:off x="1935245" y="394884"/>
            <a:ext cx="6529500" cy="1419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4400"/>
              <a:buFont typeface="Arial"/>
              <a:buNone/>
            </a:pPr>
            <a:r>
              <a:rPr lang="en-US" sz="4400" b="1" i="0" u="none" strike="noStrike" cap="none">
                <a:solidFill>
                  <a:srgbClr val="BE1A2C"/>
                </a:solidFill>
                <a:latin typeface="Calibri"/>
                <a:ea typeface="Calibri"/>
                <a:cs typeface="Calibri"/>
                <a:sym typeface="Calibri"/>
              </a:rPr>
              <a:t>Step 9...VOTE</a:t>
            </a:r>
            <a:endParaRPr sz="4400" b="0" i="0" u="none" strike="noStrike" cap="none">
              <a:solidFill>
                <a:srgbClr val="BE1A2C"/>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2800"/>
              <a:buFont typeface="Arial"/>
              <a:buNone/>
            </a:pPr>
            <a:r>
              <a:rPr lang="en-US" sz="2800" b="1" i="1" u="none" strike="noStrike" cap="none">
                <a:solidFill>
                  <a:srgbClr val="BE1A2C"/>
                </a:solidFill>
                <a:latin typeface="Calibri"/>
                <a:ea typeface="Calibri"/>
                <a:cs typeface="Calibri"/>
                <a:sym typeface="Calibri"/>
              </a:rPr>
              <a:t>Make your voice heard!</a:t>
            </a:r>
            <a:endParaRPr sz="1400" b="0" i="0" u="none" strike="noStrike" cap="none">
              <a:solidFill>
                <a:srgbClr val="000000"/>
              </a:solidFill>
              <a:latin typeface="Arial"/>
              <a:ea typeface="Arial"/>
              <a:cs typeface="Arial"/>
              <a:sym typeface="Arial"/>
            </a:endParaRPr>
          </a:p>
        </p:txBody>
      </p:sp>
      <p:pic>
        <p:nvPicPr>
          <p:cNvPr id="392" name="Google Shape;392;p15"/>
          <p:cNvPicPr preferRelativeResize="0"/>
          <p:nvPr/>
        </p:nvPicPr>
        <p:blipFill rotWithShape="1">
          <a:blip r:embed="rId5">
            <a:alphaModFix/>
          </a:blip>
          <a:srcRect l="8711" r="8710"/>
          <a:stretch/>
        </p:blipFill>
        <p:spPr>
          <a:xfrm>
            <a:off x="2864853" y="3356750"/>
            <a:ext cx="4000500" cy="2955150"/>
          </a:xfrm>
          <a:prstGeom prst="rect">
            <a:avLst/>
          </a:prstGeom>
          <a:noFill/>
          <a:ln>
            <a:noFill/>
          </a:ln>
        </p:spPr>
      </p:pic>
      <p:grpSp>
        <p:nvGrpSpPr>
          <p:cNvPr id="393" name="Google Shape;393;p15"/>
          <p:cNvGrpSpPr/>
          <p:nvPr/>
        </p:nvGrpSpPr>
        <p:grpSpPr>
          <a:xfrm>
            <a:off x="8725815" y="2716909"/>
            <a:ext cx="1089179" cy="1297403"/>
            <a:chOff x="8385987" y="3785485"/>
            <a:chExt cx="1421719" cy="1693517"/>
          </a:xfrm>
        </p:grpSpPr>
        <p:pic>
          <p:nvPicPr>
            <p:cNvPr id="394" name="Google Shape;394;p15"/>
            <p:cNvPicPr preferRelativeResize="0"/>
            <p:nvPr/>
          </p:nvPicPr>
          <p:blipFill rotWithShape="1">
            <a:blip r:embed="rId6">
              <a:alphaModFix/>
            </a:blip>
            <a:srcRect/>
            <a:stretch/>
          </p:blipFill>
          <p:spPr>
            <a:xfrm>
              <a:off x="8385987" y="3785485"/>
              <a:ext cx="1421719" cy="1693517"/>
            </a:xfrm>
            <a:prstGeom prst="rect">
              <a:avLst/>
            </a:prstGeom>
            <a:noFill/>
            <a:ln>
              <a:noFill/>
            </a:ln>
          </p:spPr>
        </p:pic>
        <p:pic>
          <p:nvPicPr>
            <p:cNvPr id="395" name="Google Shape;395;p15"/>
            <p:cNvPicPr preferRelativeResize="0"/>
            <p:nvPr/>
          </p:nvPicPr>
          <p:blipFill rotWithShape="1">
            <a:blip r:embed="rId7">
              <a:alphaModFix/>
            </a:blip>
            <a:srcRect/>
            <a:stretch/>
          </p:blipFill>
          <p:spPr>
            <a:xfrm>
              <a:off x="8636707" y="3917519"/>
              <a:ext cx="895787" cy="923280"/>
            </a:xfrm>
            <a:prstGeom prst="rect">
              <a:avLst/>
            </a:prstGeom>
            <a:noFill/>
            <a:ln>
              <a:noFill/>
            </a:ln>
          </p:spPr>
        </p:pic>
      </p:grpSp>
      <p:grpSp>
        <p:nvGrpSpPr>
          <p:cNvPr id="396" name="Google Shape;396;p15"/>
          <p:cNvGrpSpPr/>
          <p:nvPr/>
        </p:nvGrpSpPr>
        <p:grpSpPr>
          <a:xfrm>
            <a:off x="7477402" y="3356755"/>
            <a:ext cx="1089526" cy="1297817"/>
            <a:chOff x="8825413" y="6154407"/>
            <a:chExt cx="1422172" cy="1694057"/>
          </a:xfrm>
        </p:grpSpPr>
        <p:pic>
          <p:nvPicPr>
            <p:cNvPr id="397" name="Google Shape;397;p15"/>
            <p:cNvPicPr preferRelativeResize="0"/>
            <p:nvPr/>
          </p:nvPicPr>
          <p:blipFill rotWithShape="1">
            <a:blip r:embed="rId8">
              <a:alphaModFix/>
            </a:blip>
            <a:srcRect/>
            <a:stretch/>
          </p:blipFill>
          <p:spPr>
            <a:xfrm>
              <a:off x="8825413" y="6154407"/>
              <a:ext cx="1422172" cy="1694057"/>
            </a:xfrm>
            <a:prstGeom prst="rect">
              <a:avLst/>
            </a:prstGeom>
            <a:noFill/>
            <a:ln>
              <a:noFill/>
            </a:ln>
          </p:spPr>
        </p:pic>
        <p:pic>
          <p:nvPicPr>
            <p:cNvPr id="398" name="Google Shape;398;p15"/>
            <p:cNvPicPr preferRelativeResize="0"/>
            <p:nvPr/>
          </p:nvPicPr>
          <p:blipFill rotWithShape="1">
            <a:blip r:embed="rId9">
              <a:alphaModFix/>
            </a:blip>
            <a:srcRect/>
            <a:stretch/>
          </p:blipFill>
          <p:spPr>
            <a:xfrm>
              <a:off x="9134803" y="6360774"/>
              <a:ext cx="813239" cy="1057211"/>
            </a:xfrm>
            <a:prstGeom prst="rect">
              <a:avLst/>
            </a:prstGeom>
            <a:noFill/>
            <a:ln>
              <a:noFill/>
            </a:ln>
          </p:spPr>
        </p:pic>
      </p:grpSp>
      <p:grpSp>
        <p:nvGrpSpPr>
          <p:cNvPr id="399" name="Google Shape;399;p15"/>
          <p:cNvGrpSpPr/>
          <p:nvPr/>
        </p:nvGrpSpPr>
        <p:grpSpPr>
          <a:xfrm>
            <a:off x="8566921" y="4349755"/>
            <a:ext cx="1089526" cy="1297816"/>
            <a:chOff x="9574048" y="1986552"/>
            <a:chExt cx="1422172" cy="1694056"/>
          </a:xfrm>
        </p:grpSpPr>
        <p:pic>
          <p:nvPicPr>
            <p:cNvPr id="400" name="Google Shape;400;p15"/>
            <p:cNvPicPr preferRelativeResize="0"/>
            <p:nvPr/>
          </p:nvPicPr>
          <p:blipFill rotWithShape="1">
            <a:blip r:embed="rId10">
              <a:alphaModFix/>
            </a:blip>
            <a:srcRect/>
            <a:stretch/>
          </p:blipFill>
          <p:spPr>
            <a:xfrm>
              <a:off x="9574048" y="1986552"/>
              <a:ext cx="1422172" cy="1694056"/>
            </a:xfrm>
            <a:prstGeom prst="rect">
              <a:avLst/>
            </a:prstGeom>
            <a:noFill/>
            <a:ln>
              <a:noFill/>
            </a:ln>
          </p:spPr>
        </p:pic>
        <p:pic>
          <p:nvPicPr>
            <p:cNvPr id="401" name="Google Shape;401;p15"/>
            <p:cNvPicPr preferRelativeResize="0"/>
            <p:nvPr/>
          </p:nvPicPr>
          <p:blipFill rotWithShape="1">
            <a:blip r:embed="rId11">
              <a:alphaModFix/>
            </a:blip>
            <a:srcRect/>
            <a:stretch/>
          </p:blipFill>
          <p:spPr>
            <a:xfrm>
              <a:off x="9861112" y="2423173"/>
              <a:ext cx="825500" cy="635000"/>
            </a:xfrm>
            <a:prstGeom prst="rect">
              <a:avLst/>
            </a:prstGeom>
            <a:noFill/>
            <a:ln>
              <a:noFill/>
            </a:ln>
          </p:spPr>
        </p:pic>
      </p:grpSp>
      <p:pic>
        <p:nvPicPr>
          <p:cNvPr id="402" name="Google Shape;402;p15"/>
          <p:cNvPicPr preferRelativeResize="0"/>
          <p:nvPr/>
        </p:nvPicPr>
        <p:blipFill rotWithShape="1">
          <a:blip r:embed="rId12">
            <a:alphaModFix/>
          </a:blip>
          <a:srcRect/>
          <a:stretch/>
        </p:blipFill>
        <p:spPr>
          <a:xfrm>
            <a:off x="10211301" y="197701"/>
            <a:ext cx="1802899" cy="18133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85"/>
                                        </p:tgtEl>
                                        <p:attrNameLst>
                                          <p:attrName>style.visibility</p:attrName>
                                        </p:attrNameLst>
                                      </p:cBhvr>
                                      <p:to>
                                        <p:strVal val="visible"/>
                                      </p:to>
                                    </p:set>
                                    <p:anim calcmode="lin" valueType="num">
                                      <p:cBhvr additive="base">
                                        <p:cTn id="7" dur="500"/>
                                        <p:tgtEl>
                                          <p:spTgt spid="385"/>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92"/>
                                        </p:tgtEl>
                                        <p:attrNameLst>
                                          <p:attrName>style.visibility</p:attrName>
                                        </p:attrNameLst>
                                      </p:cBhvr>
                                      <p:to>
                                        <p:strVal val="visible"/>
                                      </p:to>
                                    </p:set>
                                    <p:animEffect transition="in" filter="fade">
                                      <p:cBhvr>
                                        <p:cTn id="11" dur="500"/>
                                        <p:tgtEl>
                                          <p:spTgt spid="392"/>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396"/>
                                        </p:tgtEl>
                                        <p:attrNameLst>
                                          <p:attrName>style.visibility</p:attrName>
                                        </p:attrNameLst>
                                      </p:cBhvr>
                                      <p:to>
                                        <p:strVal val="visible"/>
                                      </p:to>
                                    </p:set>
                                    <p:anim calcmode="lin" valueType="num">
                                      <p:cBhvr additive="base">
                                        <p:cTn id="15" dur="500"/>
                                        <p:tgtEl>
                                          <p:spTgt spid="396"/>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91"/>
                                        </p:tgtEl>
                                        <p:attrNameLst>
                                          <p:attrName>style.visibility</p:attrName>
                                        </p:attrNameLst>
                                      </p:cBhvr>
                                      <p:to>
                                        <p:strVal val="visible"/>
                                      </p:to>
                                    </p:set>
                                    <p:animEffect transition="in" filter="fade">
                                      <p:cBhvr>
                                        <p:cTn id="19" dur="2000"/>
                                        <p:tgtEl>
                                          <p:spTgt spid="391"/>
                                        </p:tgtEl>
                                      </p:cBhvr>
                                    </p:animEffect>
                                  </p:childTnLst>
                                </p:cTn>
                              </p:par>
                              <p:par>
                                <p:cTn id="20" presetID="10" presetClass="entr" presetSubtype="0" fill="hold" nodeType="withEffect">
                                  <p:stCondLst>
                                    <p:cond delay="0"/>
                                  </p:stCondLst>
                                  <p:childTnLst>
                                    <p:set>
                                      <p:cBhvr>
                                        <p:cTn id="21" dur="1" fill="hold">
                                          <p:stCondLst>
                                            <p:cond delay="0"/>
                                          </p:stCondLst>
                                        </p:cTn>
                                        <p:tgtEl>
                                          <p:spTgt spid="390"/>
                                        </p:tgtEl>
                                        <p:attrNameLst>
                                          <p:attrName>style.visibility</p:attrName>
                                        </p:attrNameLst>
                                      </p:cBhvr>
                                      <p:to>
                                        <p:strVal val="visible"/>
                                      </p:to>
                                    </p:set>
                                    <p:animEffect transition="in" filter="fade">
                                      <p:cBhvr>
                                        <p:cTn id="22" dur="2000"/>
                                        <p:tgtEl>
                                          <p:spTgt spid="390"/>
                                        </p:tgtEl>
                                      </p:cBhvr>
                                    </p:animEffect>
                                  </p:childTnLst>
                                </p:cTn>
                              </p:par>
                            </p:childTnLst>
                          </p:cTn>
                        </p:par>
                        <p:par>
                          <p:cTn id="23" fill="hold">
                            <p:stCondLst>
                              <p:cond delay="3500"/>
                            </p:stCondLst>
                            <p:childTnLst>
                              <p:par>
                                <p:cTn id="24" presetID="2" presetClass="entr" presetSubtype="1" fill="hold" nodeType="afterEffect">
                                  <p:stCondLst>
                                    <p:cond delay="0"/>
                                  </p:stCondLst>
                                  <p:childTnLst>
                                    <p:set>
                                      <p:cBhvr>
                                        <p:cTn id="25" dur="1" fill="hold">
                                          <p:stCondLst>
                                            <p:cond delay="0"/>
                                          </p:stCondLst>
                                        </p:cTn>
                                        <p:tgtEl>
                                          <p:spTgt spid="393"/>
                                        </p:tgtEl>
                                        <p:attrNameLst>
                                          <p:attrName>style.visibility</p:attrName>
                                        </p:attrNameLst>
                                      </p:cBhvr>
                                      <p:to>
                                        <p:strVal val="visible"/>
                                      </p:to>
                                    </p:set>
                                    <p:anim calcmode="lin" valueType="num">
                                      <p:cBhvr additive="base">
                                        <p:cTn id="26" dur="500"/>
                                        <p:tgtEl>
                                          <p:spTgt spid="393"/>
                                        </p:tgtEl>
                                        <p:attrNameLst>
                                          <p:attrName>ppt_y</p:attrName>
                                        </p:attrNameLst>
                                      </p:cBhvr>
                                      <p:tavLst>
                                        <p:tav tm="0">
                                          <p:val>
                                            <p:strVal val="#ppt_y-1"/>
                                          </p:val>
                                        </p:tav>
                                        <p:tav tm="100000">
                                          <p:val>
                                            <p:strVal val="#ppt_y"/>
                                          </p:val>
                                        </p:tav>
                                      </p:tavLst>
                                    </p:anim>
                                  </p:childTnLst>
                                </p:cTn>
                              </p:par>
                            </p:childTnLst>
                          </p:cTn>
                        </p:par>
                        <p:par>
                          <p:cTn id="27" fill="hold">
                            <p:stCondLst>
                              <p:cond delay="4000"/>
                            </p:stCondLst>
                            <p:childTnLst>
                              <p:par>
                                <p:cTn id="28" presetID="2" presetClass="entr" presetSubtype="1" fill="hold" nodeType="afterEffect">
                                  <p:stCondLst>
                                    <p:cond delay="0"/>
                                  </p:stCondLst>
                                  <p:childTnLst>
                                    <p:set>
                                      <p:cBhvr>
                                        <p:cTn id="29" dur="1" fill="hold">
                                          <p:stCondLst>
                                            <p:cond delay="0"/>
                                          </p:stCondLst>
                                        </p:cTn>
                                        <p:tgtEl>
                                          <p:spTgt spid="399"/>
                                        </p:tgtEl>
                                        <p:attrNameLst>
                                          <p:attrName>style.visibility</p:attrName>
                                        </p:attrNameLst>
                                      </p:cBhvr>
                                      <p:to>
                                        <p:strVal val="visible"/>
                                      </p:to>
                                    </p:set>
                                    <p:anim calcmode="lin" valueType="num">
                                      <p:cBhvr additive="base">
                                        <p:cTn id="30" dur="500"/>
                                        <p:tgtEl>
                                          <p:spTgt spid="3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407" name="Google Shape;407;p16"/>
          <p:cNvPicPr preferRelativeResize="0"/>
          <p:nvPr/>
        </p:nvPicPr>
        <p:blipFill rotWithShape="1">
          <a:blip r:embed="rId3">
            <a:alphaModFix amt="40000"/>
          </a:blip>
          <a:srcRect/>
          <a:stretch/>
        </p:blipFill>
        <p:spPr>
          <a:xfrm>
            <a:off x="-673696" y="2317377"/>
            <a:ext cx="12865696" cy="4038600"/>
          </a:xfrm>
          <a:prstGeom prst="rect">
            <a:avLst/>
          </a:prstGeom>
          <a:noFill/>
          <a:ln>
            <a:noFill/>
          </a:ln>
        </p:spPr>
      </p:pic>
      <p:sp>
        <p:nvSpPr>
          <p:cNvPr id="408" name="Google Shape;408;p16"/>
          <p:cNvSpPr/>
          <p:nvPr/>
        </p:nvSpPr>
        <p:spPr>
          <a:xfrm rot="-5400000" flipH="1">
            <a:off x="-3256612" y="3256614"/>
            <a:ext cx="6858001" cy="344777"/>
          </a:xfrm>
          <a:prstGeom prst="rect">
            <a:avLst/>
          </a:prstGeom>
          <a:gradFill>
            <a:gsLst>
              <a:gs pos="0">
                <a:srgbClr val="843380"/>
              </a:gs>
              <a:gs pos="100000">
                <a:srgbClr val="FFFFFF">
                  <a:alpha val="75686"/>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409" name="Google Shape;409;p16"/>
          <p:cNvGrpSpPr/>
          <p:nvPr/>
        </p:nvGrpSpPr>
        <p:grpSpPr>
          <a:xfrm>
            <a:off x="268402" y="149101"/>
            <a:ext cx="1548624" cy="2192370"/>
            <a:chOff x="10121850" y="3869763"/>
            <a:chExt cx="1548624" cy="2192370"/>
          </a:xfrm>
        </p:grpSpPr>
        <p:pic>
          <p:nvPicPr>
            <p:cNvPr id="410" name="Google Shape;410;p16"/>
            <p:cNvPicPr preferRelativeResize="0"/>
            <p:nvPr/>
          </p:nvPicPr>
          <p:blipFill rotWithShape="1">
            <a:blip r:embed="rId4">
              <a:alphaModFix/>
            </a:blip>
            <a:srcRect/>
            <a:stretch/>
          </p:blipFill>
          <p:spPr>
            <a:xfrm>
              <a:off x="10123016" y="3869763"/>
              <a:ext cx="1540160" cy="2192370"/>
            </a:xfrm>
            <a:prstGeom prst="rect">
              <a:avLst/>
            </a:prstGeom>
            <a:noFill/>
            <a:ln>
              <a:noFill/>
            </a:ln>
          </p:spPr>
        </p:pic>
        <p:sp>
          <p:nvSpPr>
            <p:cNvPr id="411" name="Google Shape;411;p16"/>
            <p:cNvSpPr txBox="1"/>
            <p:nvPr/>
          </p:nvSpPr>
          <p:spPr>
            <a:xfrm>
              <a:off x="10553532" y="5256002"/>
              <a:ext cx="707256" cy="58655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3600"/>
                <a:buFont typeface="Arial"/>
                <a:buNone/>
              </a:pPr>
              <a:r>
                <a:rPr lang="en-US" sz="2400" b="1" i="1" u="none" strike="noStrike" cap="none">
                  <a:solidFill>
                    <a:schemeClr val="lt1"/>
                  </a:solidFill>
                  <a:latin typeface="Calibri"/>
                  <a:ea typeface="Calibri"/>
                  <a:cs typeface="Calibri"/>
                  <a:sym typeface="Calibri"/>
                </a:rPr>
                <a:t>10</a:t>
              </a:r>
              <a:endParaRPr sz="2400" b="0" i="0" u="none" strike="noStrike" cap="none">
                <a:solidFill>
                  <a:srgbClr val="000000"/>
                </a:solidFill>
                <a:latin typeface="Arial"/>
                <a:ea typeface="Arial"/>
                <a:cs typeface="Arial"/>
                <a:sym typeface="Arial"/>
              </a:endParaRPr>
            </a:p>
          </p:txBody>
        </p:sp>
        <p:sp>
          <p:nvSpPr>
            <p:cNvPr id="412" name="Google Shape;412;p16"/>
            <p:cNvSpPr/>
            <p:nvPr/>
          </p:nvSpPr>
          <p:spPr>
            <a:xfrm>
              <a:off x="10323470" y="4013923"/>
              <a:ext cx="1174319" cy="1174319"/>
            </a:xfrm>
            <a:prstGeom prst="ellipse">
              <a:avLst/>
            </a:prstGeom>
            <a:solidFill>
              <a:srgbClr val="8433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13" name="Google Shape;413;p16"/>
            <p:cNvSpPr txBox="1"/>
            <p:nvPr/>
          </p:nvSpPr>
          <p:spPr>
            <a:xfrm>
              <a:off x="10121850" y="4351867"/>
              <a:ext cx="1548624" cy="59996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7DB2"/>
                </a:buClr>
                <a:buSzPts val="2400"/>
                <a:buFont typeface="Arial"/>
                <a:buNone/>
              </a:pPr>
              <a:r>
                <a:rPr lang="en-US" sz="1700" b="1" i="0" u="none" strike="noStrike" cap="none">
                  <a:solidFill>
                    <a:schemeClr val="lt1"/>
                  </a:solidFill>
                  <a:latin typeface="Calibri"/>
                  <a:ea typeface="Calibri"/>
                  <a:cs typeface="Calibri"/>
                  <a:sym typeface="Calibri"/>
                </a:rPr>
                <a:t>STAY CONNECTED</a:t>
              </a:r>
              <a:endParaRPr sz="1700" b="0" i="0" u="none" strike="noStrike" cap="none">
                <a:solidFill>
                  <a:schemeClr val="lt1"/>
                </a:solidFill>
                <a:latin typeface="Arial"/>
                <a:ea typeface="Arial"/>
                <a:cs typeface="Arial"/>
                <a:sym typeface="Arial"/>
              </a:endParaRPr>
            </a:p>
          </p:txBody>
        </p:sp>
      </p:grpSp>
      <p:sp>
        <p:nvSpPr>
          <p:cNvPr id="414" name="Google Shape;414;p16"/>
          <p:cNvSpPr txBox="1"/>
          <p:nvPr/>
        </p:nvSpPr>
        <p:spPr>
          <a:xfrm>
            <a:off x="1952261" y="1245758"/>
            <a:ext cx="5610589" cy="4015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300"/>
              <a:buFont typeface="Arial"/>
              <a:buNone/>
            </a:pPr>
            <a:r>
              <a:rPr lang="en-US" sz="3300" b="1" i="1" u="none" strike="noStrike" cap="none">
                <a:solidFill>
                  <a:srgbClr val="843380"/>
                </a:solidFill>
                <a:latin typeface="Calibri"/>
                <a:ea typeface="Calibri"/>
                <a:cs typeface="Calibri"/>
                <a:sym typeface="Calibri"/>
              </a:rPr>
              <a:t>It’s not over when it’s over!</a:t>
            </a:r>
            <a:endParaRPr sz="1400" b="0" i="0" u="none" strike="noStrike" cap="none">
              <a:solidFill>
                <a:srgbClr val="843380"/>
              </a:solidFill>
              <a:latin typeface="Arial"/>
              <a:ea typeface="Arial"/>
              <a:cs typeface="Arial"/>
              <a:sym typeface="Arial"/>
            </a:endParaRPr>
          </a:p>
          <a:p>
            <a:pPr marL="237743" marR="0" lvl="0" indent="-237743" algn="l" rtl="0">
              <a:lnSpc>
                <a:spcPct val="100000"/>
              </a:lnSpc>
              <a:spcBef>
                <a:spcPts val="600"/>
              </a:spcBef>
              <a:spcAft>
                <a:spcPts val="0"/>
              </a:spcAft>
              <a:buClr>
                <a:srgbClr val="000000"/>
              </a:buClr>
              <a:buSzPts val="2400"/>
              <a:buFont typeface="Arial"/>
              <a:buChar char="•"/>
            </a:pPr>
            <a:r>
              <a:rPr lang="en-US" sz="2400" b="0" i="0" u="none" strike="noStrike" cap="none">
                <a:solidFill>
                  <a:schemeClr val="dk1"/>
                </a:solidFill>
                <a:latin typeface="Calibri"/>
                <a:ea typeface="Calibri"/>
                <a:cs typeface="Calibri"/>
                <a:sym typeface="Calibri"/>
              </a:rPr>
              <a:t>Be sure to</a:t>
            </a:r>
            <a:r>
              <a:rPr lang="en-US" sz="2400" b="1" i="0" u="none" strike="noStrike" cap="none">
                <a:solidFill>
                  <a:schemeClr val="dk1"/>
                </a:solidFill>
                <a:latin typeface="Calibri"/>
                <a:ea typeface="Calibri"/>
                <a:cs typeface="Calibri"/>
                <a:sym typeface="Calibri"/>
              </a:rPr>
              <a:t> recognize those who </a:t>
            </a:r>
            <a:br>
              <a:rPr lang="en-US" sz="2400" b="1" i="0" u="none" strike="noStrike" cap="none">
                <a:solidFill>
                  <a:schemeClr val="dk1"/>
                </a:solidFill>
                <a:latin typeface="Calibri"/>
                <a:ea typeface="Calibri"/>
                <a:cs typeface="Calibri"/>
                <a:sym typeface="Calibri"/>
              </a:rPr>
            </a:br>
            <a:r>
              <a:rPr lang="en-US" sz="2400" b="1" i="0" u="none" strike="noStrike" cap="none">
                <a:solidFill>
                  <a:schemeClr val="dk1"/>
                </a:solidFill>
                <a:latin typeface="Calibri"/>
                <a:ea typeface="Calibri"/>
                <a:cs typeface="Calibri"/>
                <a:sym typeface="Calibri"/>
              </a:rPr>
              <a:t>contributed </a:t>
            </a:r>
            <a:r>
              <a:rPr lang="en-US" sz="2400" b="0" i="0" u="none" strike="noStrike" cap="none">
                <a:solidFill>
                  <a:schemeClr val="dk1"/>
                </a:solidFill>
                <a:latin typeface="Calibri"/>
                <a:ea typeface="Calibri"/>
                <a:cs typeface="Calibri"/>
                <a:sym typeface="Calibri"/>
              </a:rPr>
              <a:t>to the success of IEEE Day!</a:t>
            </a:r>
            <a:endParaRPr sz="1400" b="0" i="0" u="none" strike="noStrike" cap="none">
              <a:solidFill>
                <a:srgbClr val="000000"/>
              </a:solidFill>
              <a:latin typeface="Arial"/>
              <a:ea typeface="Arial"/>
              <a:cs typeface="Arial"/>
              <a:sym typeface="Arial"/>
            </a:endParaRPr>
          </a:p>
          <a:p>
            <a:pPr marL="237743" marR="0" lvl="0" indent="-237743" algn="l" rtl="0">
              <a:lnSpc>
                <a:spcPct val="100000"/>
              </a:lnSpc>
              <a:spcBef>
                <a:spcPts val="600"/>
              </a:spcBef>
              <a:spcAft>
                <a:spcPts val="0"/>
              </a:spcAft>
              <a:buClr>
                <a:srgbClr val="000000"/>
              </a:buClr>
              <a:buSzPts val="2400"/>
              <a:buFont typeface="Arial"/>
              <a:buChar char="•"/>
            </a:pPr>
            <a:r>
              <a:rPr lang="en-US" sz="2400" b="0" i="0" u="none" strike="noStrike" cap="none">
                <a:solidFill>
                  <a:schemeClr val="dk1"/>
                </a:solidFill>
                <a:latin typeface="Calibri"/>
                <a:ea typeface="Calibri"/>
                <a:cs typeface="Calibri"/>
                <a:sym typeface="Calibri"/>
              </a:rPr>
              <a:t>Share analytics with your Region Lead, and give an update in Region and Section newsletters</a:t>
            </a:r>
            <a:endParaRPr sz="2400" b="0" i="0" u="none" strike="noStrike" cap="none">
              <a:solidFill>
                <a:schemeClr val="dk1"/>
              </a:solidFill>
              <a:latin typeface="Calibri"/>
              <a:ea typeface="Calibri"/>
              <a:cs typeface="Calibri"/>
              <a:sym typeface="Calibri"/>
            </a:endParaRPr>
          </a:p>
          <a:p>
            <a:pPr marL="237743" marR="0" lvl="0" indent="-237743" algn="l" rtl="0">
              <a:lnSpc>
                <a:spcPct val="100000"/>
              </a:lnSpc>
              <a:spcBef>
                <a:spcPts val="600"/>
              </a:spcBef>
              <a:spcAft>
                <a:spcPts val="0"/>
              </a:spcAft>
              <a:buClr>
                <a:srgbClr val="000000"/>
              </a:buClr>
              <a:buSzPts val="2400"/>
              <a:buFont typeface="Arial"/>
              <a:buChar char="•"/>
            </a:pPr>
            <a:r>
              <a:rPr lang="en-US" sz="2400" b="1" i="0" u="none" strike="noStrike" cap="none">
                <a:solidFill>
                  <a:schemeClr val="dk1"/>
                </a:solidFill>
                <a:latin typeface="Calibri"/>
                <a:ea typeface="Calibri"/>
                <a:cs typeface="Calibri"/>
                <a:sym typeface="Calibri"/>
              </a:rPr>
              <a:t>Continue outreach </a:t>
            </a:r>
            <a:r>
              <a:rPr lang="en-US" sz="2400" b="0" i="0" u="none" strike="noStrike" cap="none">
                <a:solidFill>
                  <a:schemeClr val="dk1"/>
                </a:solidFill>
                <a:latin typeface="Calibri"/>
                <a:ea typeface="Calibri"/>
                <a:cs typeface="Calibri"/>
                <a:sym typeface="Calibri"/>
              </a:rPr>
              <a:t>with attendees and </a:t>
            </a:r>
            <a:br>
              <a:rPr lang="en-US" sz="2400" b="0" i="0" u="none" strike="noStrike" cap="none">
                <a:solidFill>
                  <a:schemeClr val="dk1"/>
                </a:solidFill>
                <a:latin typeface="Calibri"/>
                <a:ea typeface="Calibri"/>
                <a:cs typeface="Calibri"/>
                <a:sym typeface="Calibri"/>
              </a:rPr>
            </a:br>
            <a:r>
              <a:rPr lang="en-US" sz="2400" b="0" i="0" u="none" strike="noStrike" cap="none">
                <a:solidFill>
                  <a:schemeClr val="dk1"/>
                </a:solidFill>
                <a:latin typeface="Calibri"/>
                <a:ea typeface="Calibri"/>
                <a:cs typeface="Calibri"/>
                <a:sym typeface="Calibri"/>
              </a:rPr>
              <a:t>your members to remind them of local </a:t>
            </a:r>
            <a:br>
              <a:rPr lang="en-US" sz="2400" b="0" i="0" u="none" strike="noStrike" cap="none">
                <a:solidFill>
                  <a:schemeClr val="dk1"/>
                </a:solidFill>
                <a:latin typeface="Calibri"/>
                <a:ea typeface="Calibri"/>
                <a:cs typeface="Calibri"/>
                <a:sym typeface="Calibri"/>
              </a:rPr>
            </a:br>
            <a:r>
              <a:rPr lang="en-US" sz="2400" b="0" i="0" u="none" strike="noStrike" cap="none">
                <a:solidFill>
                  <a:schemeClr val="dk1"/>
                </a:solidFill>
                <a:latin typeface="Calibri"/>
                <a:ea typeface="Calibri"/>
                <a:cs typeface="Calibri"/>
                <a:sym typeface="Calibri"/>
              </a:rPr>
              <a:t>events all year</a:t>
            </a:r>
            <a:r>
              <a:rPr lang="en-US" sz="2400">
                <a:solidFill>
                  <a:schemeClr val="dk1"/>
                </a:solidFill>
                <a:latin typeface="Calibri"/>
                <a:ea typeface="Calibri"/>
                <a:cs typeface="Calibri"/>
                <a:sym typeface="Calibri"/>
              </a:rPr>
              <a:t> </a:t>
            </a:r>
            <a:r>
              <a:rPr lang="en-US" sz="2400" b="0" i="0" u="none" strike="noStrike" cap="none">
                <a:solidFill>
                  <a:schemeClr val="dk1"/>
                </a:solidFill>
                <a:latin typeface="Calibri"/>
                <a:ea typeface="Calibri"/>
                <a:cs typeface="Calibri"/>
                <a:sym typeface="Calibri"/>
              </a:rPr>
              <a:t>long via email, social media, and future events. </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800100" marR="0" lvl="1" indent="-190500" algn="l" rtl="0">
              <a:lnSpc>
                <a:spcPct val="100000"/>
              </a:lnSpc>
              <a:spcBef>
                <a:spcPts val="0"/>
              </a:spcBef>
              <a:spcAft>
                <a:spcPts val="0"/>
              </a:spcAft>
              <a:buClr>
                <a:schemeClr val="dk1"/>
              </a:buClr>
              <a:buSzPts val="2400"/>
              <a:buFont typeface="Arial"/>
              <a:buNone/>
            </a:pPr>
            <a:endParaRPr sz="2400" b="1" i="0" u="none" strike="noStrike" cap="none">
              <a:solidFill>
                <a:srgbClr val="017277"/>
              </a:solidFill>
              <a:latin typeface="Calibri"/>
              <a:ea typeface="Calibri"/>
              <a:cs typeface="Calibri"/>
              <a:sym typeface="Calibri"/>
            </a:endParaRPr>
          </a:p>
          <a:p>
            <a:pPr marL="800100" marR="0" lvl="1" indent="-190500" algn="l" rtl="0">
              <a:lnSpc>
                <a:spcPct val="100000"/>
              </a:lnSpc>
              <a:spcBef>
                <a:spcPts val="0"/>
              </a:spcBef>
              <a:spcAft>
                <a:spcPts val="0"/>
              </a:spcAft>
              <a:buClr>
                <a:schemeClr val="dk1"/>
              </a:buClr>
              <a:buSzPts val="2400"/>
              <a:buFont typeface="Arial"/>
              <a:buNone/>
            </a:pPr>
            <a:endParaRPr sz="2400" b="1" i="0" u="none" strike="noStrike" cap="none">
              <a:solidFill>
                <a:srgbClr val="017277"/>
              </a:solidFill>
              <a:latin typeface="Calibri"/>
              <a:ea typeface="Calibri"/>
              <a:cs typeface="Calibri"/>
              <a:sym typeface="Calibri"/>
            </a:endParaRPr>
          </a:p>
        </p:txBody>
      </p:sp>
      <p:sp>
        <p:nvSpPr>
          <p:cNvPr id="415" name="Google Shape;415;p16"/>
          <p:cNvSpPr txBox="1"/>
          <p:nvPr/>
        </p:nvSpPr>
        <p:spPr>
          <a:xfrm>
            <a:off x="1935245" y="394884"/>
            <a:ext cx="7818570" cy="1419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4400"/>
              <a:buFont typeface="Arial"/>
              <a:buNone/>
            </a:pPr>
            <a:r>
              <a:rPr lang="en-US" sz="4400" b="1" i="0" u="none" strike="noStrike" cap="none">
                <a:solidFill>
                  <a:srgbClr val="843380"/>
                </a:solidFill>
                <a:latin typeface="Calibri"/>
                <a:ea typeface="Calibri"/>
                <a:cs typeface="Calibri"/>
                <a:sym typeface="Calibri"/>
              </a:rPr>
              <a:t>Step 10…STAY CONNECTED</a:t>
            </a:r>
            <a:endParaRPr sz="4400" b="0" i="0" u="none" strike="noStrike" cap="none">
              <a:solidFill>
                <a:srgbClr val="843380"/>
              </a:solidFill>
              <a:latin typeface="Arial"/>
              <a:ea typeface="Arial"/>
              <a:cs typeface="Arial"/>
              <a:sym typeface="Arial"/>
            </a:endParaRPr>
          </a:p>
        </p:txBody>
      </p:sp>
      <p:grpSp>
        <p:nvGrpSpPr>
          <p:cNvPr id="416" name="Google Shape;416;p16"/>
          <p:cNvGrpSpPr/>
          <p:nvPr/>
        </p:nvGrpSpPr>
        <p:grpSpPr>
          <a:xfrm>
            <a:off x="7562838" y="1548089"/>
            <a:ext cx="1043168" cy="1242597"/>
            <a:chOff x="7457847" y="1305147"/>
            <a:chExt cx="1364153" cy="1624947"/>
          </a:xfrm>
        </p:grpSpPr>
        <p:pic>
          <p:nvPicPr>
            <p:cNvPr id="417" name="Google Shape;417;p16"/>
            <p:cNvPicPr preferRelativeResize="0"/>
            <p:nvPr/>
          </p:nvPicPr>
          <p:blipFill rotWithShape="1">
            <a:blip r:embed="rId5">
              <a:alphaModFix/>
            </a:blip>
            <a:srcRect/>
            <a:stretch/>
          </p:blipFill>
          <p:spPr>
            <a:xfrm>
              <a:off x="7457847" y="1305147"/>
              <a:ext cx="1364153" cy="1624947"/>
            </a:xfrm>
            <a:prstGeom prst="rect">
              <a:avLst/>
            </a:prstGeom>
            <a:noFill/>
            <a:ln>
              <a:noFill/>
            </a:ln>
          </p:spPr>
        </p:pic>
        <p:pic>
          <p:nvPicPr>
            <p:cNvPr id="418" name="Google Shape;418;p16"/>
            <p:cNvPicPr preferRelativeResize="0"/>
            <p:nvPr/>
          </p:nvPicPr>
          <p:blipFill rotWithShape="1">
            <a:blip r:embed="rId6">
              <a:alphaModFix/>
            </a:blip>
            <a:srcRect l="-22591" t="-13946" r="-20634" b="-29850"/>
            <a:stretch/>
          </p:blipFill>
          <p:spPr>
            <a:xfrm>
              <a:off x="7478283" y="1331017"/>
              <a:ext cx="1319651" cy="1321222"/>
            </a:xfrm>
            <a:prstGeom prst="ellipse">
              <a:avLst/>
            </a:prstGeom>
            <a:noFill/>
            <a:ln>
              <a:noFill/>
            </a:ln>
          </p:spPr>
        </p:pic>
      </p:grpSp>
      <p:grpSp>
        <p:nvGrpSpPr>
          <p:cNvPr id="419" name="Google Shape;419;p16"/>
          <p:cNvGrpSpPr/>
          <p:nvPr/>
        </p:nvGrpSpPr>
        <p:grpSpPr>
          <a:xfrm>
            <a:off x="8606004" y="1027745"/>
            <a:ext cx="1044894" cy="1244652"/>
            <a:chOff x="8984136" y="3524978"/>
            <a:chExt cx="1366410" cy="1627635"/>
          </a:xfrm>
        </p:grpSpPr>
        <p:pic>
          <p:nvPicPr>
            <p:cNvPr id="420" name="Google Shape;420;p16"/>
            <p:cNvPicPr preferRelativeResize="0"/>
            <p:nvPr/>
          </p:nvPicPr>
          <p:blipFill rotWithShape="1">
            <a:blip r:embed="rId7">
              <a:alphaModFix/>
            </a:blip>
            <a:srcRect/>
            <a:stretch/>
          </p:blipFill>
          <p:spPr>
            <a:xfrm>
              <a:off x="8984136" y="3524978"/>
              <a:ext cx="1366410" cy="1627635"/>
            </a:xfrm>
            <a:prstGeom prst="rect">
              <a:avLst/>
            </a:prstGeom>
            <a:noFill/>
            <a:ln>
              <a:noFill/>
            </a:ln>
          </p:spPr>
        </p:pic>
        <p:pic>
          <p:nvPicPr>
            <p:cNvPr id="421" name="Google Shape;421;p16"/>
            <p:cNvPicPr preferRelativeResize="0"/>
            <p:nvPr/>
          </p:nvPicPr>
          <p:blipFill rotWithShape="1">
            <a:blip r:embed="rId8">
              <a:alphaModFix/>
            </a:blip>
            <a:srcRect/>
            <a:stretch/>
          </p:blipFill>
          <p:spPr>
            <a:xfrm>
              <a:off x="9155120" y="3738974"/>
              <a:ext cx="976243" cy="863600"/>
            </a:xfrm>
            <a:prstGeom prst="rect">
              <a:avLst/>
            </a:prstGeom>
            <a:noFill/>
            <a:ln>
              <a:noFill/>
            </a:ln>
          </p:spPr>
        </p:pic>
      </p:grpSp>
      <p:pic>
        <p:nvPicPr>
          <p:cNvPr id="422" name="Google Shape;422;p16"/>
          <p:cNvPicPr preferRelativeResize="0"/>
          <p:nvPr/>
        </p:nvPicPr>
        <p:blipFill rotWithShape="1">
          <a:blip r:embed="rId9">
            <a:alphaModFix/>
          </a:blip>
          <a:srcRect/>
          <a:stretch/>
        </p:blipFill>
        <p:spPr>
          <a:xfrm>
            <a:off x="7835900" y="3614791"/>
            <a:ext cx="3454400" cy="2328809"/>
          </a:xfrm>
          <a:prstGeom prst="rect">
            <a:avLst/>
          </a:prstGeom>
          <a:noFill/>
          <a:ln>
            <a:noFill/>
          </a:ln>
        </p:spPr>
      </p:pic>
      <p:grpSp>
        <p:nvGrpSpPr>
          <p:cNvPr id="423" name="Google Shape;423;p16"/>
          <p:cNvGrpSpPr/>
          <p:nvPr/>
        </p:nvGrpSpPr>
        <p:grpSpPr>
          <a:xfrm>
            <a:off x="9753829" y="2011052"/>
            <a:ext cx="1044213" cy="1243842"/>
            <a:chOff x="9810558" y="3183822"/>
            <a:chExt cx="1365520" cy="1626575"/>
          </a:xfrm>
        </p:grpSpPr>
        <p:pic>
          <p:nvPicPr>
            <p:cNvPr id="424" name="Google Shape;424;p16"/>
            <p:cNvPicPr preferRelativeResize="0"/>
            <p:nvPr/>
          </p:nvPicPr>
          <p:blipFill rotWithShape="1">
            <a:blip r:embed="rId10">
              <a:alphaModFix/>
            </a:blip>
            <a:srcRect/>
            <a:stretch/>
          </p:blipFill>
          <p:spPr>
            <a:xfrm>
              <a:off x="9810558" y="3183822"/>
              <a:ext cx="1365520" cy="1626575"/>
            </a:xfrm>
            <a:prstGeom prst="rect">
              <a:avLst/>
            </a:prstGeom>
            <a:noFill/>
            <a:ln>
              <a:noFill/>
            </a:ln>
          </p:spPr>
        </p:pic>
        <p:pic>
          <p:nvPicPr>
            <p:cNvPr id="425" name="Google Shape;425;p16"/>
            <p:cNvPicPr preferRelativeResize="0"/>
            <p:nvPr/>
          </p:nvPicPr>
          <p:blipFill rotWithShape="1">
            <a:blip r:embed="rId11">
              <a:alphaModFix/>
            </a:blip>
            <a:srcRect/>
            <a:stretch/>
          </p:blipFill>
          <p:spPr>
            <a:xfrm>
              <a:off x="10085332" y="3448073"/>
              <a:ext cx="825344" cy="855913"/>
            </a:xfrm>
            <a:prstGeom prst="rect">
              <a:avLst/>
            </a:prstGeom>
            <a:noFill/>
            <a:ln>
              <a:noFill/>
            </a:ln>
          </p:spPr>
        </p:pic>
      </p:grpSp>
      <p:grpSp>
        <p:nvGrpSpPr>
          <p:cNvPr id="426" name="Google Shape;426;p16"/>
          <p:cNvGrpSpPr/>
          <p:nvPr/>
        </p:nvGrpSpPr>
        <p:grpSpPr>
          <a:xfrm>
            <a:off x="8546243" y="2317374"/>
            <a:ext cx="1044214" cy="1243844"/>
            <a:chOff x="8030726" y="2723967"/>
            <a:chExt cx="1365521" cy="1626578"/>
          </a:xfrm>
        </p:grpSpPr>
        <p:pic>
          <p:nvPicPr>
            <p:cNvPr id="427" name="Google Shape;427;p16"/>
            <p:cNvPicPr preferRelativeResize="0"/>
            <p:nvPr/>
          </p:nvPicPr>
          <p:blipFill rotWithShape="1">
            <a:blip r:embed="rId12">
              <a:alphaModFix/>
            </a:blip>
            <a:srcRect/>
            <a:stretch/>
          </p:blipFill>
          <p:spPr>
            <a:xfrm>
              <a:off x="8030726" y="2723967"/>
              <a:ext cx="1365521" cy="1626578"/>
            </a:xfrm>
            <a:prstGeom prst="rect">
              <a:avLst/>
            </a:prstGeom>
            <a:noFill/>
            <a:ln>
              <a:noFill/>
            </a:ln>
          </p:spPr>
        </p:pic>
        <p:pic>
          <p:nvPicPr>
            <p:cNvPr id="428" name="Google Shape;428;p16"/>
            <p:cNvPicPr preferRelativeResize="0"/>
            <p:nvPr/>
          </p:nvPicPr>
          <p:blipFill rotWithShape="1">
            <a:blip r:embed="rId13">
              <a:alphaModFix/>
            </a:blip>
            <a:srcRect/>
            <a:stretch/>
          </p:blipFill>
          <p:spPr>
            <a:xfrm>
              <a:off x="8219745" y="3074275"/>
              <a:ext cx="940019" cy="825282"/>
            </a:xfrm>
            <a:prstGeom prst="rect">
              <a:avLst/>
            </a:prstGeom>
            <a:noFill/>
            <a:ln>
              <a:noFill/>
            </a:ln>
          </p:spPr>
        </p:pic>
      </p:grpSp>
      <p:pic>
        <p:nvPicPr>
          <p:cNvPr id="429" name="Google Shape;429;p16"/>
          <p:cNvPicPr preferRelativeResize="0"/>
          <p:nvPr/>
        </p:nvPicPr>
        <p:blipFill rotWithShape="1">
          <a:blip r:embed="rId14">
            <a:alphaModFix/>
          </a:blip>
          <a:srcRect/>
          <a:stretch/>
        </p:blipFill>
        <p:spPr>
          <a:xfrm>
            <a:off x="10211301" y="197701"/>
            <a:ext cx="1802899" cy="18133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09"/>
                                        </p:tgtEl>
                                        <p:attrNameLst>
                                          <p:attrName>style.visibility</p:attrName>
                                        </p:attrNameLst>
                                      </p:cBhvr>
                                      <p:to>
                                        <p:strVal val="visible"/>
                                      </p:to>
                                    </p:set>
                                    <p:anim calcmode="lin" valueType="num">
                                      <p:cBhvr additive="base">
                                        <p:cTn id="7" dur="500"/>
                                        <p:tgtEl>
                                          <p:spTgt spid="409"/>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15"/>
                                        </p:tgtEl>
                                        <p:attrNameLst>
                                          <p:attrName>style.visibility</p:attrName>
                                        </p:attrNameLst>
                                      </p:cBhvr>
                                      <p:to>
                                        <p:strVal val="visible"/>
                                      </p:to>
                                    </p:set>
                                    <p:animEffect transition="in" filter="fade">
                                      <p:cBhvr>
                                        <p:cTn id="11" dur="2000"/>
                                        <p:tgtEl>
                                          <p:spTgt spid="415"/>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414"/>
                                        </p:tgtEl>
                                        <p:attrNameLst>
                                          <p:attrName>style.visibility</p:attrName>
                                        </p:attrNameLst>
                                      </p:cBhvr>
                                      <p:to>
                                        <p:strVal val="visible"/>
                                      </p:to>
                                    </p:set>
                                    <p:animEffect transition="in" filter="fade">
                                      <p:cBhvr>
                                        <p:cTn id="15" dur="2000"/>
                                        <p:tgtEl>
                                          <p:spTgt spid="414"/>
                                        </p:tgtEl>
                                      </p:cBhvr>
                                    </p:animEffect>
                                  </p:childTnLst>
                                </p:cTn>
                              </p:par>
                              <p:par>
                                <p:cTn id="16" presetID="2" presetClass="entr" presetSubtype="1" fill="hold" nodeType="withEffect">
                                  <p:stCondLst>
                                    <p:cond delay="0"/>
                                  </p:stCondLst>
                                  <p:childTnLst>
                                    <p:set>
                                      <p:cBhvr>
                                        <p:cTn id="17" dur="1" fill="hold">
                                          <p:stCondLst>
                                            <p:cond delay="0"/>
                                          </p:stCondLst>
                                        </p:cTn>
                                        <p:tgtEl>
                                          <p:spTgt spid="416"/>
                                        </p:tgtEl>
                                        <p:attrNameLst>
                                          <p:attrName>style.visibility</p:attrName>
                                        </p:attrNameLst>
                                      </p:cBhvr>
                                      <p:to>
                                        <p:strVal val="visible"/>
                                      </p:to>
                                    </p:set>
                                    <p:anim calcmode="lin" valueType="num">
                                      <p:cBhvr additive="base">
                                        <p:cTn id="18" dur="500"/>
                                        <p:tgtEl>
                                          <p:spTgt spid="416"/>
                                        </p:tgtEl>
                                        <p:attrNameLst>
                                          <p:attrName>ppt_y</p:attrName>
                                        </p:attrNameLst>
                                      </p:cBhvr>
                                      <p:tavLst>
                                        <p:tav tm="0">
                                          <p:val>
                                            <p:strVal val="#ppt_y-1"/>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426"/>
                                        </p:tgtEl>
                                        <p:attrNameLst>
                                          <p:attrName>style.visibility</p:attrName>
                                        </p:attrNameLst>
                                      </p:cBhvr>
                                      <p:to>
                                        <p:strVal val="visible"/>
                                      </p:to>
                                    </p:set>
                                    <p:anim calcmode="lin" valueType="num">
                                      <p:cBhvr additive="base">
                                        <p:cTn id="21" dur="500"/>
                                        <p:tgtEl>
                                          <p:spTgt spid="426"/>
                                        </p:tgtEl>
                                        <p:attrNameLst>
                                          <p:attrName>ppt_y</p:attrName>
                                        </p:attrNameLst>
                                      </p:cBhvr>
                                      <p:tavLst>
                                        <p:tav tm="0">
                                          <p:val>
                                            <p:strVal val="#ppt_y-1"/>
                                          </p:val>
                                        </p:tav>
                                        <p:tav tm="100000">
                                          <p:val>
                                            <p:strVal val="#ppt_y"/>
                                          </p:val>
                                        </p:tav>
                                      </p:tavLst>
                                    </p:anim>
                                  </p:childTnLst>
                                </p:cTn>
                              </p:par>
                              <p:par>
                                <p:cTn id="22" presetID="2" presetClass="entr" presetSubtype="1" fill="hold" nodeType="withEffect">
                                  <p:stCondLst>
                                    <p:cond delay="0"/>
                                  </p:stCondLst>
                                  <p:childTnLst>
                                    <p:set>
                                      <p:cBhvr>
                                        <p:cTn id="23" dur="1" fill="hold">
                                          <p:stCondLst>
                                            <p:cond delay="0"/>
                                          </p:stCondLst>
                                        </p:cTn>
                                        <p:tgtEl>
                                          <p:spTgt spid="419"/>
                                        </p:tgtEl>
                                        <p:attrNameLst>
                                          <p:attrName>style.visibility</p:attrName>
                                        </p:attrNameLst>
                                      </p:cBhvr>
                                      <p:to>
                                        <p:strVal val="visible"/>
                                      </p:to>
                                    </p:set>
                                    <p:anim calcmode="lin" valueType="num">
                                      <p:cBhvr additive="base">
                                        <p:cTn id="24" dur="1000"/>
                                        <p:tgtEl>
                                          <p:spTgt spid="419"/>
                                        </p:tgtEl>
                                        <p:attrNameLst>
                                          <p:attrName>ppt_y</p:attrName>
                                        </p:attrNameLst>
                                      </p:cBhvr>
                                      <p:tavLst>
                                        <p:tav tm="0">
                                          <p:val>
                                            <p:strVal val="#ppt_y-1"/>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423"/>
                                        </p:tgtEl>
                                        <p:attrNameLst>
                                          <p:attrName>style.visibility</p:attrName>
                                        </p:attrNameLst>
                                      </p:cBhvr>
                                      <p:to>
                                        <p:strVal val="visible"/>
                                      </p:to>
                                    </p:set>
                                    <p:anim calcmode="lin" valueType="num">
                                      <p:cBhvr additive="base">
                                        <p:cTn id="27" dur="500"/>
                                        <p:tgtEl>
                                          <p:spTgt spid="4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434" name="Google Shape;434;g8af3cd54ac_0_4"/>
          <p:cNvPicPr preferRelativeResize="0"/>
          <p:nvPr/>
        </p:nvPicPr>
        <p:blipFill rotWithShape="1">
          <a:blip r:embed="rId3">
            <a:alphaModFix amt="70000"/>
          </a:blip>
          <a:srcRect t="10218" b="10218"/>
          <a:stretch/>
        </p:blipFill>
        <p:spPr>
          <a:xfrm>
            <a:off x="0" y="0"/>
            <a:ext cx="12192000" cy="6858000"/>
          </a:xfrm>
          <a:prstGeom prst="rect">
            <a:avLst/>
          </a:prstGeom>
          <a:noFill/>
          <a:ln>
            <a:noFill/>
          </a:ln>
        </p:spPr>
      </p:pic>
      <p:pic>
        <p:nvPicPr>
          <p:cNvPr id="435" name="Google Shape;435;g8af3cd54ac_0_4"/>
          <p:cNvPicPr preferRelativeResize="0"/>
          <p:nvPr/>
        </p:nvPicPr>
        <p:blipFill rotWithShape="1">
          <a:blip r:embed="rId4">
            <a:alphaModFix/>
          </a:blip>
          <a:srcRect/>
          <a:stretch/>
        </p:blipFill>
        <p:spPr>
          <a:xfrm>
            <a:off x="0" y="0"/>
            <a:ext cx="12192000" cy="2103717"/>
          </a:xfrm>
          <a:prstGeom prst="rect">
            <a:avLst/>
          </a:prstGeom>
          <a:noFill/>
          <a:ln>
            <a:noFill/>
          </a:ln>
        </p:spPr>
      </p:pic>
      <p:sp>
        <p:nvSpPr>
          <p:cNvPr id="436" name="Google Shape;436;g8af3cd54ac_0_4"/>
          <p:cNvSpPr txBox="1">
            <a:spLocks noGrp="1"/>
          </p:cNvSpPr>
          <p:nvPr>
            <p:ph type="title" idx="4294967295"/>
          </p:nvPr>
        </p:nvSpPr>
        <p:spPr>
          <a:xfrm>
            <a:off x="3346450" y="941388"/>
            <a:ext cx="8845550" cy="814387"/>
          </a:xfrm>
          <a:prstGeom prst="rect">
            <a:avLst/>
          </a:prstGeom>
          <a:noFill/>
          <a:ln>
            <a:noFill/>
          </a:ln>
        </p:spPr>
        <p:txBody>
          <a:bodyPr spcFirstLastPara="1" wrap="square" lIns="121900" tIns="60925" rIns="121900" bIns="60925" anchor="b" anchorCtr="0">
            <a:noAutofit/>
          </a:bodyPr>
          <a:lstStyle/>
          <a:p>
            <a:pPr marL="0" lvl="0" indent="0" algn="l" rtl="0">
              <a:lnSpc>
                <a:spcPct val="90000"/>
              </a:lnSpc>
              <a:spcBef>
                <a:spcPts val="0"/>
              </a:spcBef>
              <a:spcAft>
                <a:spcPts val="0"/>
              </a:spcAft>
              <a:buClr>
                <a:srgbClr val="0066A1"/>
              </a:buClr>
              <a:buSzPts val="3300"/>
              <a:buFont typeface="Calibri"/>
              <a:buNone/>
            </a:pPr>
            <a:r>
              <a:rPr lang="en-US">
                <a:solidFill>
                  <a:srgbClr val="0073AE"/>
                </a:solidFill>
              </a:rPr>
              <a:t>Social Media</a:t>
            </a:r>
            <a:endParaRPr>
              <a:solidFill>
                <a:srgbClr val="0073AE"/>
              </a:solidFill>
            </a:endParaRPr>
          </a:p>
        </p:txBody>
      </p:sp>
      <p:sp>
        <p:nvSpPr>
          <p:cNvPr id="437" name="Google Shape;437;g8af3cd54ac_0_4"/>
          <p:cNvSpPr txBox="1"/>
          <p:nvPr/>
        </p:nvSpPr>
        <p:spPr>
          <a:xfrm>
            <a:off x="3865382" y="1860652"/>
            <a:ext cx="7121931" cy="4622100"/>
          </a:xfrm>
          <a:prstGeom prst="rect">
            <a:avLst/>
          </a:prstGeom>
          <a:noFill/>
          <a:ln>
            <a:noFill/>
          </a:ln>
        </p:spPr>
        <p:txBody>
          <a:bodyPr spcFirstLastPara="1" wrap="square" lIns="91400" tIns="45700" rIns="91400" bIns="45700" anchor="t" anchorCtr="0">
            <a:noAutofit/>
          </a:bodyPr>
          <a:lstStyle/>
          <a:p>
            <a:pPr marL="0" marR="0" lvl="0" indent="0" algn="l" rtl="0">
              <a:lnSpc>
                <a:spcPct val="175000"/>
              </a:lnSpc>
              <a:spcBef>
                <a:spcPts val="0"/>
              </a:spcBef>
              <a:spcAft>
                <a:spcPts val="0"/>
              </a:spcAft>
              <a:buClr>
                <a:srgbClr val="0066A1"/>
              </a:buClr>
              <a:buSzPts val="2400"/>
              <a:buFont typeface="Merriweather Sans"/>
              <a:buNone/>
            </a:pPr>
            <a:r>
              <a:rPr lang="en-US" sz="2100" b="0" i="0" u="sng" strike="noStrike" cap="none">
                <a:solidFill>
                  <a:schemeClr val="hlink"/>
                </a:solidFill>
                <a:latin typeface="Calibri"/>
                <a:ea typeface="Calibri"/>
                <a:cs typeface="Calibri"/>
                <a:sym typeface="Calibri"/>
                <a:hlinkClick r:id="rId5"/>
              </a:rPr>
              <a:t>ieee-collabratec.ieee.org/app/community/48/IEEE-Day/</a:t>
            </a:r>
            <a:endParaRPr sz="2100" b="0" i="0" u="none" strike="noStrike" cap="none">
              <a:solidFill>
                <a:schemeClr val="dk1"/>
              </a:solidFill>
              <a:latin typeface="Calibri"/>
              <a:ea typeface="Calibri"/>
              <a:cs typeface="Calibri"/>
              <a:sym typeface="Calibri"/>
            </a:endParaRPr>
          </a:p>
          <a:p>
            <a:pPr marL="0" marR="0" lvl="0" indent="0" algn="l" rtl="0">
              <a:lnSpc>
                <a:spcPct val="175000"/>
              </a:lnSpc>
              <a:spcBef>
                <a:spcPts val="0"/>
              </a:spcBef>
              <a:spcAft>
                <a:spcPts val="0"/>
              </a:spcAft>
              <a:buClr>
                <a:srgbClr val="0066A1"/>
              </a:buClr>
              <a:buSzPts val="2400"/>
              <a:buFont typeface="Merriweather Sans"/>
              <a:buNone/>
            </a:pPr>
            <a:r>
              <a:rPr lang="en-US" sz="2100" b="0" i="0" u="sng" strike="noStrike" cap="none">
                <a:solidFill>
                  <a:schemeClr val="hlink"/>
                </a:solidFill>
                <a:latin typeface="Calibri"/>
                <a:ea typeface="Calibri"/>
                <a:cs typeface="Calibri"/>
                <a:sym typeface="Calibri"/>
                <a:hlinkClick r:id="rId6"/>
              </a:rPr>
              <a:t>facebook.com/IEEEDay/</a:t>
            </a:r>
            <a:endParaRPr sz="2100" b="0" i="0" u="none" strike="noStrike" cap="none">
              <a:solidFill>
                <a:schemeClr val="dk1"/>
              </a:solidFill>
              <a:latin typeface="Calibri"/>
              <a:ea typeface="Calibri"/>
              <a:cs typeface="Calibri"/>
              <a:sym typeface="Calibri"/>
            </a:endParaRPr>
          </a:p>
          <a:p>
            <a:pPr marL="0" marR="0" lvl="0" indent="0" algn="l" rtl="0">
              <a:lnSpc>
                <a:spcPct val="175000"/>
              </a:lnSpc>
              <a:spcBef>
                <a:spcPts val="0"/>
              </a:spcBef>
              <a:spcAft>
                <a:spcPts val="0"/>
              </a:spcAft>
              <a:buClr>
                <a:srgbClr val="0066A1"/>
              </a:buClr>
              <a:buSzPts val="2400"/>
              <a:buFont typeface="Merriweather Sans"/>
              <a:buNone/>
            </a:pPr>
            <a:r>
              <a:rPr lang="en-US" sz="2100" b="0" i="0" u="sng" strike="noStrike" cap="none">
                <a:solidFill>
                  <a:schemeClr val="hlink"/>
                </a:solidFill>
                <a:latin typeface="Calibri"/>
                <a:ea typeface="Calibri"/>
                <a:cs typeface="Calibri"/>
                <a:sym typeface="Calibri"/>
                <a:hlinkClick r:id="rId7"/>
              </a:rPr>
              <a:t>instagram.com/ieeeday/</a:t>
            </a:r>
            <a:endParaRPr sz="2100" b="0" i="0" u="none" strike="noStrike" cap="none">
              <a:solidFill>
                <a:schemeClr val="dk1"/>
              </a:solidFill>
              <a:latin typeface="Calibri"/>
              <a:ea typeface="Calibri"/>
              <a:cs typeface="Calibri"/>
              <a:sym typeface="Calibri"/>
            </a:endParaRPr>
          </a:p>
          <a:p>
            <a:pPr marL="0" marR="0" lvl="0" indent="0" algn="l" rtl="0">
              <a:lnSpc>
                <a:spcPct val="175000"/>
              </a:lnSpc>
              <a:spcBef>
                <a:spcPts val="0"/>
              </a:spcBef>
              <a:spcAft>
                <a:spcPts val="0"/>
              </a:spcAft>
              <a:buClr>
                <a:srgbClr val="0066A1"/>
              </a:buClr>
              <a:buSzPts val="2400"/>
              <a:buFont typeface="Merriweather Sans"/>
              <a:buNone/>
            </a:pPr>
            <a:r>
              <a:rPr lang="en-US" sz="2100" b="0" i="0" u="sng" strike="noStrike" cap="none">
                <a:solidFill>
                  <a:schemeClr val="hlink"/>
                </a:solidFill>
                <a:latin typeface="Calibri"/>
                <a:ea typeface="Calibri"/>
                <a:cs typeface="Calibri"/>
                <a:sym typeface="Calibri"/>
                <a:hlinkClick r:id="rId8"/>
              </a:rPr>
              <a:t>twitter.com/IEEEDay</a:t>
            </a:r>
            <a:endParaRPr sz="2100" b="0" i="0" u="none" strike="noStrike" cap="none">
              <a:solidFill>
                <a:schemeClr val="dk1"/>
              </a:solidFill>
              <a:latin typeface="Calibri"/>
              <a:ea typeface="Calibri"/>
              <a:cs typeface="Calibri"/>
              <a:sym typeface="Calibri"/>
            </a:endParaRPr>
          </a:p>
          <a:p>
            <a:pPr marL="0" marR="0" lvl="0" indent="0" algn="l" rtl="0">
              <a:lnSpc>
                <a:spcPct val="175000"/>
              </a:lnSpc>
              <a:spcBef>
                <a:spcPts val="0"/>
              </a:spcBef>
              <a:spcAft>
                <a:spcPts val="0"/>
              </a:spcAft>
              <a:buClr>
                <a:srgbClr val="0066A1"/>
              </a:buClr>
              <a:buSzPts val="2400"/>
              <a:buFont typeface="Merriweather Sans"/>
              <a:buNone/>
            </a:pPr>
            <a:r>
              <a:rPr lang="en-US" sz="2100" b="0" i="0" u="sng" strike="noStrike" cap="none">
                <a:solidFill>
                  <a:schemeClr val="hlink"/>
                </a:solidFill>
                <a:latin typeface="Calibri"/>
                <a:ea typeface="Calibri"/>
                <a:cs typeface="Calibri"/>
                <a:sym typeface="Calibri"/>
                <a:hlinkClick r:id="rId9"/>
              </a:rPr>
              <a:t>linkedin.com/groups/3240378</a:t>
            </a:r>
            <a:endParaRPr sz="2100" b="0" i="0" u="none" strike="noStrike" cap="none">
              <a:solidFill>
                <a:schemeClr val="dk1"/>
              </a:solidFill>
              <a:latin typeface="Calibri"/>
              <a:ea typeface="Calibri"/>
              <a:cs typeface="Calibri"/>
              <a:sym typeface="Calibri"/>
            </a:endParaRPr>
          </a:p>
          <a:p>
            <a:pPr marL="0" marR="0" lvl="0" indent="0" algn="l" rtl="0">
              <a:lnSpc>
                <a:spcPct val="175000"/>
              </a:lnSpc>
              <a:spcBef>
                <a:spcPts val="0"/>
              </a:spcBef>
              <a:spcAft>
                <a:spcPts val="0"/>
              </a:spcAft>
              <a:buClr>
                <a:srgbClr val="0066A1"/>
              </a:buClr>
              <a:buSzPts val="2400"/>
              <a:buFont typeface="Merriweather Sans"/>
              <a:buNone/>
            </a:pPr>
            <a:r>
              <a:rPr lang="en-US" sz="2100" b="0" i="0" u="sng" strike="noStrike" cap="none">
                <a:solidFill>
                  <a:schemeClr val="hlink"/>
                </a:solidFill>
                <a:latin typeface="Calibri"/>
                <a:ea typeface="Calibri"/>
                <a:cs typeface="Calibri"/>
                <a:sym typeface="Calibri"/>
                <a:hlinkClick r:id="rId10"/>
              </a:rPr>
              <a:t>ieeetv.ieee.org/channels/ieee-day</a:t>
            </a:r>
            <a:endParaRPr sz="2100" b="0" i="0" u="none" strike="noStrike" cap="none">
              <a:solidFill>
                <a:schemeClr val="dk1"/>
              </a:solidFill>
              <a:latin typeface="Calibri"/>
              <a:ea typeface="Calibri"/>
              <a:cs typeface="Calibri"/>
              <a:sym typeface="Calibri"/>
            </a:endParaRPr>
          </a:p>
          <a:p>
            <a:pPr marL="0" marR="0" lvl="0" indent="0" algn="l" rtl="0">
              <a:lnSpc>
                <a:spcPct val="175000"/>
              </a:lnSpc>
              <a:spcBef>
                <a:spcPts val="0"/>
              </a:spcBef>
              <a:spcAft>
                <a:spcPts val="0"/>
              </a:spcAft>
              <a:buClr>
                <a:srgbClr val="0066A1"/>
              </a:buClr>
              <a:buSzPts val="2400"/>
              <a:buFont typeface="Merriweather Sans"/>
              <a:buNone/>
            </a:pPr>
            <a:r>
              <a:rPr lang="en-US" sz="2100" b="0" i="0" u="sng" strike="noStrike" cap="none">
                <a:solidFill>
                  <a:schemeClr val="hlink"/>
                </a:solidFill>
                <a:latin typeface="Calibri"/>
                <a:ea typeface="Calibri"/>
                <a:cs typeface="Calibri"/>
                <a:sym typeface="Calibri"/>
                <a:hlinkClick r:id="rId11"/>
              </a:rPr>
              <a:t>ieeeday.org</a:t>
            </a:r>
            <a:endParaRPr sz="2100" b="0" i="0" u="none" strike="noStrike" cap="none">
              <a:solidFill>
                <a:schemeClr val="dk1"/>
              </a:solidFill>
              <a:latin typeface="Calibri"/>
              <a:ea typeface="Calibri"/>
              <a:cs typeface="Calibri"/>
              <a:sym typeface="Calibri"/>
            </a:endParaRPr>
          </a:p>
        </p:txBody>
      </p:sp>
      <p:pic>
        <p:nvPicPr>
          <p:cNvPr id="438" name="Google Shape;438;g8af3cd54ac_0_4" descr="https://lh6.googleusercontent.com/wBp4OevJs2JF5A-QOTmoWEdYG2GgP0StDxnWvRoWhm4MIlSEqxjw7WHs09h92t-_b-atV9H0Y1YWgJ28ABvdOLovrtldxlz9KMP83OKJVPR5wGZ7Vb7p_dv8To4Dn66464JbLL7O">
            <a:hlinkClick r:id="rId6"/>
          </p:cNvPr>
          <p:cNvPicPr preferRelativeResize="0"/>
          <p:nvPr/>
        </p:nvPicPr>
        <p:blipFill rotWithShape="1">
          <a:blip r:embed="rId12">
            <a:alphaModFix/>
          </a:blip>
          <a:srcRect/>
          <a:stretch/>
        </p:blipFill>
        <p:spPr>
          <a:xfrm>
            <a:off x="3237610" y="2493995"/>
            <a:ext cx="509058" cy="509058"/>
          </a:xfrm>
          <a:prstGeom prst="rect">
            <a:avLst/>
          </a:prstGeom>
          <a:noFill/>
          <a:ln>
            <a:noFill/>
          </a:ln>
        </p:spPr>
      </p:pic>
      <p:pic>
        <p:nvPicPr>
          <p:cNvPr id="439" name="Google Shape;439;g8af3cd54ac_0_4" descr="https://lh6.googleusercontent.com/wCU-eVCsApKOjiLFsYJm_7ISkM6pd6B5uLi4EC_f8gVK1zfzL91QAriOB7tAlcrPuVCb9XL8BXCoVraHobyEi5_Wu0-TrMylcB42Y_II5DfKUn7ECJ1n9DyHh5WkLz6TGCDO2Ljy">
            <a:hlinkClick r:id="rId7"/>
          </p:cNvPr>
          <p:cNvPicPr preferRelativeResize="0"/>
          <p:nvPr/>
        </p:nvPicPr>
        <p:blipFill rotWithShape="1">
          <a:blip r:embed="rId13">
            <a:alphaModFix/>
          </a:blip>
          <a:srcRect/>
          <a:stretch/>
        </p:blipFill>
        <p:spPr>
          <a:xfrm>
            <a:off x="3215476" y="3082298"/>
            <a:ext cx="531191" cy="531191"/>
          </a:xfrm>
          <a:prstGeom prst="rect">
            <a:avLst/>
          </a:prstGeom>
          <a:noFill/>
          <a:ln>
            <a:noFill/>
          </a:ln>
        </p:spPr>
      </p:pic>
      <p:pic>
        <p:nvPicPr>
          <p:cNvPr id="440" name="Google Shape;440;g8af3cd54ac_0_4" descr="https://lh4.googleusercontent.com/f0Amb9jySA3s4d0QdBOy3RHuJiL5nKOK1PH5zg_2OZpWkpy8NFWdMwdiA6rwxwetWSfhFQxv04lMb2ut_Ni27wRyBAA9QuQXAqhPizRbzd0YcM0RQZLKs419R0jWaA-KSklB_lsb">
            <a:hlinkClick r:id="rId8"/>
          </p:cNvPr>
          <p:cNvPicPr preferRelativeResize="0"/>
          <p:nvPr/>
        </p:nvPicPr>
        <p:blipFill rotWithShape="1">
          <a:blip r:embed="rId14">
            <a:alphaModFix/>
          </a:blip>
          <a:srcRect/>
          <a:stretch/>
        </p:blipFill>
        <p:spPr>
          <a:xfrm>
            <a:off x="3237610" y="3692735"/>
            <a:ext cx="509058" cy="509058"/>
          </a:xfrm>
          <a:prstGeom prst="rect">
            <a:avLst/>
          </a:prstGeom>
          <a:noFill/>
          <a:ln>
            <a:noFill/>
          </a:ln>
        </p:spPr>
      </p:pic>
      <p:pic>
        <p:nvPicPr>
          <p:cNvPr id="441" name="Google Shape;441;g8af3cd54ac_0_4" descr="https://lh4.googleusercontent.com/EwspLW_IJbzZPE_4PzFt_wb_rWYK2zWfNWqdw9ny_Idx-oun9sGAaYN92ZJnJfzNBQXm3t1XuKzaNwfeRCrj981I6Az8Vm-6xtWxXcNVGyIqJvM5vV--hbScqJbwifEjXkU99yrn">
            <a:hlinkClick r:id="rId9"/>
          </p:cNvPr>
          <p:cNvPicPr preferRelativeResize="0"/>
          <p:nvPr/>
        </p:nvPicPr>
        <p:blipFill rotWithShape="1">
          <a:blip r:embed="rId15">
            <a:alphaModFix/>
          </a:blip>
          <a:srcRect/>
          <a:stretch/>
        </p:blipFill>
        <p:spPr>
          <a:xfrm>
            <a:off x="3237610" y="4281040"/>
            <a:ext cx="509058" cy="509058"/>
          </a:xfrm>
          <a:prstGeom prst="rect">
            <a:avLst/>
          </a:prstGeom>
          <a:noFill/>
          <a:ln>
            <a:noFill/>
          </a:ln>
        </p:spPr>
      </p:pic>
      <p:pic>
        <p:nvPicPr>
          <p:cNvPr id="442" name="Google Shape;442;g8af3cd54ac_0_4">
            <a:hlinkClick r:id="rId10"/>
          </p:cNvPr>
          <p:cNvPicPr preferRelativeResize="0"/>
          <p:nvPr/>
        </p:nvPicPr>
        <p:blipFill rotWithShape="1">
          <a:blip r:embed="rId16">
            <a:alphaModFix/>
          </a:blip>
          <a:srcRect/>
          <a:stretch/>
        </p:blipFill>
        <p:spPr>
          <a:xfrm>
            <a:off x="2864899" y="4967531"/>
            <a:ext cx="881769" cy="313091"/>
          </a:xfrm>
          <a:prstGeom prst="rect">
            <a:avLst/>
          </a:prstGeom>
          <a:noFill/>
          <a:ln>
            <a:noFill/>
          </a:ln>
        </p:spPr>
      </p:pic>
      <p:pic>
        <p:nvPicPr>
          <p:cNvPr id="443" name="Google Shape;443;g8af3cd54ac_0_4" descr="https://lh3.googleusercontent.com/h33crap3TM_jAgFacCA266lxju5XWJIsPnQBsZZe8ImTOsi4zl-0YLbgjlRGnWbAm24=s180">
            <a:hlinkClick r:id="rId5"/>
          </p:cNvPr>
          <p:cNvPicPr preferRelativeResize="0"/>
          <p:nvPr/>
        </p:nvPicPr>
        <p:blipFill rotWithShape="1">
          <a:blip r:embed="rId17">
            <a:alphaModFix/>
          </a:blip>
          <a:srcRect/>
          <a:stretch/>
        </p:blipFill>
        <p:spPr>
          <a:xfrm>
            <a:off x="3193344" y="1861425"/>
            <a:ext cx="553324" cy="553324"/>
          </a:xfrm>
          <a:prstGeom prst="rect">
            <a:avLst/>
          </a:prstGeom>
          <a:noFill/>
          <a:ln>
            <a:noFill/>
          </a:ln>
        </p:spPr>
      </p:pic>
      <p:pic>
        <p:nvPicPr>
          <p:cNvPr id="444" name="Google Shape;444;g8af3cd54ac_0_4"/>
          <p:cNvPicPr preferRelativeResize="0"/>
          <p:nvPr/>
        </p:nvPicPr>
        <p:blipFill rotWithShape="1">
          <a:blip r:embed="rId18">
            <a:alphaModFix/>
          </a:blip>
          <a:srcRect/>
          <a:stretch/>
        </p:blipFill>
        <p:spPr>
          <a:xfrm>
            <a:off x="3139059" y="5366630"/>
            <a:ext cx="603660" cy="607157"/>
          </a:xfrm>
          <a:prstGeom prst="rect">
            <a:avLst/>
          </a:prstGeom>
          <a:noFill/>
          <a:ln>
            <a:noFill/>
          </a:ln>
        </p:spPr>
      </p:pic>
      <p:sp>
        <p:nvSpPr>
          <p:cNvPr id="445" name="Google Shape;445;g8af3cd54ac_0_4"/>
          <p:cNvSpPr txBox="1"/>
          <p:nvPr/>
        </p:nvSpPr>
        <p:spPr>
          <a:xfrm>
            <a:off x="375951" y="217852"/>
            <a:ext cx="7349322" cy="57751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300"/>
              <a:buFont typeface="Arial"/>
              <a:buNone/>
            </a:pPr>
            <a:r>
              <a:rPr lang="en-US" sz="3600" b="1" i="0" u="none" strike="noStrike" cap="none">
                <a:solidFill>
                  <a:schemeClr val="lt1"/>
                </a:solidFill>
                <a:latin typeface="Calibri"/>
                <a:ea typeface="Calibri"/>
                <a:cs typeface="Calibri"/>
                <a:sym typeface="Calibri"/>
              </a:rPr>
              <a:t>#ieeeday</a:t>
            </a:r>
            <a:endParaRPr sz="3600" b="1" i="1" u="none" strike="noStrike" cap="none">
              <a:solidFill>
                <a:schemeClr val="lt1"/>
              </a:solidFill>
              <a:latin typeface="Calibri"/>
              <a:ea typeface="Calibri"/>
              <a:cs typeface="Calibri"/>
              <a:sym typeface="Calibri"/>
            </a:endParaRPr>
          </a:p>
        </p:txBody>
      </p:sp>
      <p:pic>
        <p:nvPicPr>
          <p:cNvPr id="446" name="Google Shape;446;g8af3cd54ac_0_4"/>
          <p:cNvPicPr preferRelativeResize="0"/>
          <p:nvPr/>
        </p:nvPicPr>
        <p:blipFill rotWithShape="1">
          <a:blip r:embed="rId19">
            <a:alphaModFix/>
          </a:blip>
          <a:srcRect/>
          <a:stretch/>
        </p:blipFill>
        <p:spPr>
          <a:xfrm>
            <a:off x="10746325" y="6306866"/>
            <a:ext cx="1109141" cy="32812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pic>
        <p:nvPicPr>
          <p:cNvPr id="452" name="Google Shape;452;p17"/>
          <p:cNvPicPr preferRelativeResize="0"/>
          <p:nvPr/>
        </p:nvPicPr>
        <p:blipFill rotWithShape="1">
          <a:blip r:embed="rId3">
            <a:alphaModFix amt="70000"/>
          </a:blip>
          <a:srcRect t="10218" b="10218"/>
          <a:stretch/>
        </p:blipFill>
        <p:spPr>
          <a:xfrm>
            <a:off x="0" y="0"/>
            <a:ext cx="12192000" cy="6858000"/>
          </a:xfrm>
          <a:prstGeom prst="rect">
            <a:avLst/>
          </a:prstGeom>
          <a:noFill/>
          <a:ln>
            <a:noFill/>
          </a:ln>
        </p:spPr>
      </p:pic>
      <p:pic>
        <p:nvPicPr>
          <p:cNvPr id="453" name="Google Shape;453;p17"/>
          <p:cNvPicPr preferRelativeResize="0"/>
          <p:nvPr/>
        </p:nvPicPr>
        <p:blipFill rotWithShape="1">
          <a:blip r:embed="rId4">
            <a:alphaModFix/>
          </a:blip>
          <a:srcRect/>
          <a:stretch/>
        </p:blipFill>
        <p:spPr>
          <a:xfrm>
            <a:off x="4739912" y="270779"/>
            <a:ext cx="2712175" cy="2727883"/>
          </a:xfrm>
          <a:prstGeom prst="rect">
            <a:avLst/>
          </a:prstGeom>
          <a:noFill/>
          <a:ln>
            <a:noFill/>
          </a:ln>
        </p:spPr>
      </p:pic>
      <p:sp>
        <p:nvSpPr>
          <p:cNvPr id="454" name="Google Shape;454;p17"/>
          <p:cNvSpPr txBox="1"/>
          <p:nvPr/>
        </p:nvSpPr>
        <p:spPr>
          <a:xfrm>
            <a:off x="2569972" y="4830373"/>
            <a:ext cx="7052056" cy="91136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300"/>
              <a:buFont typeface="Arial"/>
              <a:buNone/>
            </a:pPr>
            <a:r>
              <a:rPr lang="en-US" sz="3300" b="1" i="1" u="none" strike="noStrike" cap="none">
                <a:solidFill>
                  <a:srgbClr val="017277"/>
                </a:solidFill>
                <a:latin typeface="Calibri"/>
                <a:ea typeface="Calibri"/>
                <a:cs typeface="Calibri"/>
                <a:sym typeface="Calibri"/>
              </a:rPr>
              <a:t>We hope you have a great IEEE Day!! </a:t>
            </a:r>
            <a:endParaRPr sz="3300" b="0" i="0" u="none" strike="noStrike" cap="none">
              <a:solidFill>
                <a:srgbClr val="017277"/>
              </a:solidFill>
              <a:latin typeface="Arial"/>
              <a:ea typeface="Arial"/>
              <a:cs typeface="Arial"/>
              <a:sym typeface="Arial"/>
            </a:endParaRPr>
          </a:p>
        </p:txBody>
      </p:sp>
      <p:sp>
        <p:nvSpPr>
          <p:cNvPr id="455" name="Google Shape;455;p17"/>
          <p:cNvSpPr txBox="1"/>
          <p:nvPr/>
        </p:nvSpPr>
        <p:spPr>
          <a:xfrm>
            <a:off x="2882850" y="3711419"/>
            <a:ext cx="6426300" cy="1085171"/>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7300"/>
              <a:buFont typeface="Arial"/>
              <a:buNone/>
            </a:pPr>
            <a:r>
              <a:rPr lang="en-US" sz="6600" b="1" i="0" u="none" strike="noStrike" cap="none">
                <a:solidFill>
                  <a:srgbClr val="017277"/>
                </a:solidFill>
                <a:latin typeface="Calibri"/>
                <a:ea typeface="Calibri"/>
                <a:cs typeface="Calibri"/>
                <a:sym typeface="Calibri"/>
              </a:rPr>
              <a:t>Thank you! </a:t>
            </a:r>
            <a:endParaRPr sz="6600" b="1" i="0" u="none" strike="noStrike" cap="none">
              <a:solidFill>
                <a:srgbClr val="017277"/>
              </a:solidFill>
              <a:latin typeface="Calibri"/>
              <a:ea typeface="Calibri"/>
              <a:cs typeface="Calibri"/>
              <a:sym typeface="Calibri"/>
            </a:endParaRPr>
          </a:p>
        </p:txBody>
      </p:sp>
      <p:sp>
        <p:nvSpPr>
          <p:cNvPr id="456" name="Google Shape;456;p17"/>
          <p:cNvSpPr txBox="1"/>
          <p:nvPr/>
        </p:nvSpPr>
        <p:spPr>
          <a:xfrm>
            <a:off x="0" y="3049671"/>
            <a:ext cx="12192000" cy="625642"/>
          </a:xfrm>
          <a:prstGeom prst="rect">
            <a:avLst/>
          </a:prstGeom>
          <a:gradFill>
            <a:gsLst>
              <a:gs pos="0">
                <a:srgbClr val="FDC325"/>
              </a:gs>
              <a:gs pos="12000">
                <a:srgbClr val="FFFFFF">
                  <a:alpha val="75686"/>
                </a:srgbClr>
              </a:gs>
              <a:gs pos="89000">
                <a:schemeClr val="lt1"/>
              </a:gs>
              <a:gs pos="100000">
                <a:srgbClr val="FDC325"/>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4578"/>
                </a:solidFill>
                <a:highlight>
                  <a:srgbClr val="FFFFFF"/>
                </a:highlight>
                <a:latin typeface="Calibri"/>
                <a:ea typeface="Calibri"/>
                <a:cs typeface="Calibri"/>
                <a:sym typeface="Calibri"/>
              </a:rPr>
              <a:t>IDEATE—</a:t>
            </a:r>
            <a:r>
              <a:rPr lang="en-US" sz="1600" b="1" i="0" u="none" strike="noStrike" cap="none">
                <a:solidFill>
                  <a:srgbClr val="0073AE"/>
                </a:solidFill>
                <a:highlight>
                  <a:srgbClr val="FFFFFF"/>
                </a:highlight>
                <a:latin typeface="Calibri"/>
                <a:ea typeface="Calibri"/>
                <a:cs typeface="Calibri"/>
                <a:sym typeface="Calibri"/>
              </a:rPr>
              <a:t>ORGANIZE—</a:t>
            </a:r>
            <a:r>
              <a:rPr lang="en-US" sz="1600" b="1" i="0" u="none" strike="noStrike" cap="none">
                <a:solidFill>
                  <a:srgbClr val="01B4E3"/>
                </a:solidFill>
                <a:highlight>
                  <a:srgbClr val="FFFFFF"/>
                </a:highlight>
                <a:latin typeface="Calibri"/>
                <a:ea typeface="Calibri"/>
                <a:cs typeface="Calibri"/>
                <a:sym typeface="Calibri"/>
              </a:rPr>
              <a:t>PARTNER—</a:t>
            </a:r>
            <a:r>
              <a:rPr lang="en-US" sz="1600" b="1" i="0" u="none" strike="noStrike" cap="none">
                <a:solidFill>
                  <a:srgbClr val="2CB6C0"/>
                </a:solidFill>
                <a:highlight>
                  <a:srgbClr val="FFFFFF"/>
                </a:highlight>
                <a:latin typeface="Calibri"/>
                <a:ea typeface="Calibri"/>
                <a:cs typeface="Calibri"/>
                <a:sym typeface="Calibri"/>
              </a:rPr>
              <a:t>PROMOTE—</a:t>
            </a:r>
            <a:r>
              <a:rPr lang="en-US" sz="1600" b="1" i="0" u="none" strike="noStrike" cap="none">
                <a:solidFill>
                  <a:srgbClr val="007452"/>
                </a:solidFill>
                <a:highlight>
                  <a:srgbClr val="FFFFFF"/>
                </a:highlight>
                <a:latin typeface="Calibri"/>
                <a:ea typeface="Calibri"/>
                <a:cs typeface="Calibri"/>
                <a:sym typeface="Calibri"/>
              </a:rPr>
              <a:t>FOLLOW THROUGH—</a:t>
            </a:r>
            <a:r>
              <a:rPr lang="en-US" sz="1600" b="1" i="0" u="none" strike="noStrike" cap="none">
                <a:solidFill>
                  <a:srgbClr val="75BD1C"/>
                </a:solidFill>
                <a:highlight>
                  <a:srgbClr val="FFFFFF"/>
                </a:highlight>
                <a:latin typeface="Calibri"/>
                <a:ea typeface="Calibri"/>
                <a:cs typeface="Calibri"/>
                <a:sym typeface="Calibri"/>
              </a:rPr>
              <a:t>SUBMIT EVENT—</a:t>
            </a:r>
            <a:r>
              <a:rPr lang="en-US" sz="1600" b="1" i="0" u="none" strike="noStrike" cap="none">
                <a:solidFill>
                  <a:srgbClr val="FDC325"/>
                </a:solidFill>
                <a:highlight>
                  <a:srgbClr val="FFFFFF"/>
                </a:highlight>
                <a:latin typeface="Calibri"/>
                <a:ea typeface="Calibri"/>
                <a:cs typeface="Calibri"/>
                <a:sym typeface="Calibri"/>
              </a:rPr>
              <a:t>CELEBRATE—</a:t>
            </a:r>
            <a:r>
              <a:rPr lang="en-US" sz="1600" b="1" i="0" u="none" strike="noStrike" cap="none">
                <a:solidFill>
                  <a:srgbClr val="EE7422"/>
                </a:solidFill>
                <a:highlight>
                  <a:srgbClr val="FFFFFF"/>
                </a:highlight>
                <a:latin typeface="Calibri"/>
                <a:ea typeface="Calibri"/>
                <a:cs typeface="Calibri"/>
                <a:sym typeface="Calibri"/>
              </a:rPr>
              <a:t>PARTICIPATE—</a:t>
            </a:r>
            <a:r>
              <a:rPr lang="en-US" sz="1600" b="1" i="0" u="none" strike="noStrike" cap="none">
                <a:solidFill>
                  <a:srgbClr val="BE1A2C"/>
                </a:solidFill>
                <a:highlight>
                  <a:srgbClr val="FFFFFF"/>
                </a:highlight>
                <a:latin typeface="Calibri"/>
                <a:ea typeface="Calibri"/>
                <a:cs typeface="Calibri"/>
                <a:sym typeface="Calibri"/>
              </a:rPr>
              <a:t>VOTE—</a:t>
            </a:r>
            <a:r>
              <a:rPr lang="en-US" sz="1600" b="1" i="0" u="none" strike="noStrike" cap="none">
                <a:solidFill>
                  <a:srgbClr val="843380"/>
                </a:solidFill>
                <a:highlight>
                  <a:srgbClr val="FFFFFF"/>
                </a:highlight>
                <a:latin typeface="Calibri"/>
                <a:ea typeface="Calibri"/>
                <a:cs typeface="Calibri"/>
                <a:sym typeface="Calibri"/>
              </a:rPr>
              <a:t>STAY CONNECTED</a:t>
            </a:r>
            <a:endParaRPr sz="1400" b="0" i="0" u="none" strike="noStrike" cap="none">
              <a:solidFill>
                <a:srgbClr val="000000"/>
              </a:solidFill>
              <a:latin typeface="Arial"/>
              <a:ea typeface="Arial"/>
              <a:cs typeface="Arial"/>
              <a:sym typeface="Arial"/>
            </a:endParaRPr>
          </a:p>
        </p:txBody>
      </p:sp>
      <p:sp>
        <p:nvSpPr>
          <p:cNvPr id="457" name="Google Shape;457;p17">
            <a:hlinkClick r:id="rId5"/>
          </p:cNvPr>
          <p:cNvSpPr txBox="1"/>
          <p:nvPr/>
        </p:nvSpPr>
        <p:spPr>
          <a:xfrm>
            <a:off x="7931149" y="1162412"/>
            <a:ext cx="3613151" cy="100484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rgbClr val="0073AE"/>
                </a:solidFill>
                <a:latin typeface="Calibri"/>
                <a:ea typeface="Calibri"/>
                <a:cs typeface="Calibri"/>
                <a:sym typeface="Calibri"/>
              </a:rPr>
              <a:t>For more information: </a:t>
            </a:r>
            <a:r>
              <a:rPr lang="en-US" sz="1750" b="1" i="0" u="none" strike="noStrike" cap="none" dirty="0">
                <a:solidFill>
                  <a:srgbClr val="0073AE"/>
                </a:solidFill>
                <a:latin typeface="Calibri"/>
                <a:ea typeface="Calibri"/>
                <a:cs typeface="Calibri"/>
                <a:sym typeface="Calibri"/>
              </a:rPr>
              <a:t>ieeeday.org/</a:t>
            </a:r>
            <a:r>
              <a:rPr lang="en-US" sz="1750" b="1" i="0" u="none" strike="noStrike" cap="none" dirty="0">
                <a:solidFill>
                  <a:srgbClr val="0073AE"/>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contact-us</a:t>
            </a:r>
            <a:r>
              <a:rPr lang="en-US" sz="1750" b="1" i="0" u="none" strike="noStrike" cap="none" dirty="0">
                <a:solidFill>
                  <a:srgbClr val="0073AE"/>
                </a:solidFill>
                <a:latin typeface="Calibri"/>
                <a:ea typeface="Calibri"/>
                <a:cs typeface="Calibri"/>
                <a:sym typeface="Calibri"/>
              </a:rPr>
              <a:t>/</a:t>
            </a:r>
            <a:endParaRPr sz="3000" b="0" i="0" u="none" strike="noStrike" cap="none" dirty="0">
              <a:solidFill>
                <a:srgbClr val="0073AE"/>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73AE"/>
              </a:solidFill>
              <a:latin typeface="Calibri"/>
              <a:ea typeface="Calibri"/>
              <a:cs typeface="Calibri"/>
              <a:sym typeface="Calibri"/>
            </a:endParaRPr>
          </a:p>
        </p:txBody>
      </p:sp>
      <p:pic>
        <p:nvPicPr>
          <p:cNvPr id="458" name="Google Shape;458;p17"/>
          <p:cNvPicPr preferRelativeResize="0"/>
          <p:nvPr/>
        </p:nvPicPr>
        <p:blipFill rotWithShape="1">
          <a:blip r:embed="rId6">
            <a:alphaModFix/>
          </a:blip>
          <a:srcRect/>
          <a:stretch/>
        </p:blipFill>
        <p:spPr>
          <a:xfrm>
            <a:off x="8373315" y="5871742"/>
            <a:ext cx="490131" cy="490131"/>
          </a:xfrm>
          <a:prstGeom prst="rect">
            <a:avLst/>
          </a:prstGeom>
          <a:noFill/>
          <a:ln>
            <a:noFill/>
          </a:ln>
        </p:spPr>
      </p:pic>
      <p:pic>
        <p:nvPicPr>
          <p:cNvPr id="459" name="Google Shape;459;p17"/>
          <p:cNvPicPr preferRelativeResize="0"/>
          <p:nvPr/>
        </p:nvPicPr>
        <p:blipFill rotWithShape="1">
          <a:blip r:embed="rId7">
            <a:alphaModFix/>
          </a:blip>
          <a:srcRect/>
          <a:stretch/>
        </p:blipFill>
        <p:spPr>
          <a:xfrm>
            <a:off x="7778678" y="5905659"/>
            <a:ext cx="450921" cy="450921"/>
          </a:xfrm>
          <a:prstGeom prst="rect">
            <a:avLst/>
          </a:prstGeom>
          <a:noFill/>
          <a:ln>
            <a:noFill/>
          </a:ln>
        </p:spPr>
      </p:pic>
      <p:pic>
        <p:nvPicPr>
          <p:cNvPr id="460" name="Google Shape;460;p17"/>
          <p:cNvPicPr preferRelativeResize="0"/>
          <p:nvPr/>
        </p:nvPicPr>
        <p:blipFill rotWithShape="1">
          <a:blip r:embed="rId8">
            <a:alphaModFix/>
          </a:blip>
          <a:srcRect/>
          <a:stretch/>
        </p:blipFill>
        <p:spPr>
          <a:xfrm>
            <a:off x="7155217" y="5914488"/>
            <a:ext cx="470526" cy="470526"/>
          </a:xfrm>
          <a:prstGeom prst="rect">
            <a:avLst/>
          </a:prstGeom>
          <a:noFill/>
          <a:ln>
            <a:noFill/>
          </a:ln>
        </p:spPr>
      </p:pic>
      <p:pic>
        <p:nvPicPr>
          <p:cNvPr id="461" name="Google Shape;461;p17"/>
          <p:cNvPicPr preferRelativeResize="0"/>
          <p:nvPr/>
        </p:nvPicPr>
        <p:blipFill rotWithShape="1">
          <a:blip r:embed="rId9">
            <a:alphaModFix/>
          </a:blip>
          <a:srcRect/>
          <a:stretch/>
        </p:blipFill>
        <p:spPr>
          <a:xfrm>
            <a:off x="6507061" y="5919537"/>
            <a:ext cx="450921" cy="450921"/>
          </a:xfrm>
          <a:prstGeom prst="rect">
            <a:avLst/>
          </a:prstGeom>
          <a:noFill/>
          <a:ln>
            <a:noFill/>
          </a:ln>
        </p:spPr>
      </p:pic>
      <p:pic>
        <p:nvPicPr>
          <p:cNvPr id="462" name="Google Shape;462;p17"/>
          <p:cNvPicPr preferRelativeResize="0"/>
          <p:nvPr/>
        </p:nvPicPr>
        <p:blipFill rotWithShape="1">
          <a:blip r:embed="rId10">
            <a:alphaModFix/>
          </a:blip>
          <a:srcRect/>
          <a:stretch/>
        </p:blipFill>
        <p:spPr>
          <a:xfrm>
            <a:off x="5871253" y="5934093"/>
            <a:ext cx="450921" cy="450921"/>
          </a:xfrm>
          <a:prstGeom prst="rect">
            <a:avLst/>
          </a:prstGeom>
          <a:noFill/>
          <a:ln>
            <a:noFill/>
          </a:ln>
        </p:spPr>
      </p:pic>
      <p:pic>
        <p:nvPicPr>
          <p:cNvPr id="463" name="Google Shape;463;p17"/>
          <p:cNvPicPr preferRelativeResize="0"/>
          <p:nvPr/>
        </p:nvPicPr>
        <p:blipFill rotWithShape="1">
          <a:blip r:embed="rId11">
            <a:alphaModFix/>
          </a:blip>
          <a:srcRect/>
          <a:stretch/>
        </p:blipFill>
        <p:spPr>
          <a:xfrm>
            <a:off x="4728523" y="6004711"/>
            <a:ext cx="882236" cy="313256"/>
          </a:xfrm>
          <a:prstGeom prst="rect">
            <a:avLst/>
          </a:prstGeom>
          <a:noFill/>
          <a:ln>
            <a:noFill/>
          </a:ln>
        </p:spPr>
      </p:pic>
      <p:pic>
        <p:nvPicPr>
          <p:cNvPr id="464" name="Google Shape;464;p17"/>
          <p:cNvPicPr preferRelativeResize="0"/>
          <p:nvPr/>
        </p:nvPicPr>
        <p:blipFill rotWithShape="1">
          <a:blip r:embed="rId12">
            <a:alphaModFix/>
          </a:blip>
          <a:srcRect/>
          <a:stretch/>
        </p:blipFill>
        <p:spPr>
          <a:xfrm>
            <a:off x="2443836" y="6024956"/>
            <a:ext cx="1976909" cy="225932"/>
          </a:xfrm>
          <a:prstGeom prst="rect">
            <a:avLst/>
          </a:prstGeom>
          <a:noFill/>
          <a:ln>
            <a:noFill/>
          </a:ln>
        </p:spPr>
      </p:pic>
      <p:pic>
        <p:nvPicPr>
          <p:cNvPr id="465" name="Google Shape;465;p17"/>
          <p:cNvPicPr preferRelativeResize="0"/>
          <p:nvPr/>
        </p:nvPicPr>
        <p:blipFill rotWithShape="1">
          <a:blip r:embed="rId13">
            <a:alphaModFix/>
          </a:blip>
          <a:srcRect/>
          <a:stretch/>
        </p:blipFill>
        <p:spPr>
          <a:xfrm>
            <a:off x="10746325" y="6306866"/>
            <a:ext cx="1109141" cy="32812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56">
                                            <p:txEl>
                                              <p:pRg st="0" end="0"/>
                                            </p:txEl>
                                          </p:spTgt>
                                        </p:tgtEl>
                                        <p:attrNameLst>
                                          <p:attrName>style.visibility</p:attrName>
                                        </p:attrNameLst>
                                      </p:cBhvr>
                                      <p:to>
                                        <p:strVal val="visible"/>
                                      </p:to>
                                    </p:set>
                                    <p:animEffect transition="in" filter="fade">
                                      <p:cBhvr>
                                        <p:cTn id="7" dur="500"/>
                                        <p:tgtEl>
                                          <p:spTgt spid="45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54"/>
                                        </p:tgtEl>
                                        <p:attrNameLst>
                                          <p:attrName>style.visibility</p:attrName>
                                        </p:attrNameLst>
                                      </p:cBhvr>
                                      <p:to>
                                        <p:strVal val="visible"/>
                                      </p:to>
                                    </p:set>
                                    <p:animEffect transition="in" filter="fade">
                                      <p:cBhvr>
                                        <p:cTn id="10" dur="3000"/>
                                        <p:tgtEl>
                                          <p:spTgt spid="454"/>
                                        </p:tgtEl>
                                      </p:cBhvr>
                                    </p:animEffect>
                                  </p:childTnLst>
                                </p:cTn>
                              </p:par>
                            </p:childTnLst>
                          </p:cTn>
                        </p:par>
                        <p:par>
                          <p:cTn id="11" fill="hold">
                            <p:stCondLst>
                              <p:cond delay="3000"/>
                            </p:stCondLst>
                            <p:childTnLst>
                              <p:par>
                                <p:cTn id="12" presetID="10" presetClass="entr" presetSubtype="0" fill="hold" nodeType="afterEffect">
                                  <p:stCondLst>
                                    <p:cond delay="0"/>
                                  </p:stCondLst>
                                  <p:childTnLst>
                                    <p:set>
                                      <p:cBhvr>
                                        <p:cTn id="13" dur="1" fill="hold">
                                          <p:stCondLst>
                                            <p:cond delay="0"/>
                                          </p:stCondLst>
                                        </p:cTn>
                                        <p:tgtEl>
                                          <p:spTgt spid="457"/>
                                        </p:tgtEl>
                                        <p:attrNameLst>
                                          <p:attrName>style.visibility</p:attrName>
                                        </p:attrNameLst>
                                      </p:cBhvr>
                                      <p:to>
                                        <p:strVal val="visible"/>
                                      </p:to>
                                    </p:set>
                                    <p:animEffect transition="in" filter="fade">
                                      <p:cBhvr>
                                        <p:cTn id="14" dur="2000"/>
                                        <p:tgtEl>
                                          <p:spTgt spid="4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pic>
        <p:nvPicPr>
          <p:cNvPr id="53" name="Google Shape;53;p3"/>
          <p:cNvPicPr preferRelativeResize="0"/>
          <p:nvPr/>
        </p:nvPicPr>
        <p:blipFill rotWithShape="1">
          <a:blip r:embed="rId3">
            <a:alphaModFix amt="40000"/>
          </a:blip>
          <a:srcRect/>
          <a:stretch/>
        </p:blipFill>
        <p:spPr>
          <a:xfrm>
            <a:off x="-673696" y="2359702"/>
            <a:ext cx="12865696" cy="4038600"/>
          </a:xfrm>
          <a:prstGeom prst="rect">
            <a:avLst/>
          </a:prstGeom>
          <a:noFill/>
          <a:ln>
            <a:noFill/>
          </a:ln>
        </p:spPr>
      </p:pic>
      <p:pic>
        <p:nvPicPr>
          <p:cNvPr id="54" name="Google Shape;54;p3"/>
          <p:cNvPicPr preferRelativeResize="0"/>
          <p:nvPr/>
        </p:nvPicPr>
        <p:blipFill rotWithShape="1">
          <a:blip r:embed="rId4">
            <a:alphaModFix/>
          </a:blip>
          <a:srcRect/>
          <a:stretch/>
        </p:blipFill>
        <p:spPr>
          <a:xfrm>
            <a:off x="0" y="0"/>
            <a:ext cx="12192000" cy="2103717"/>
          </a:xfrm>
          <a:prstGeom prst="rect">
            <a:avLst/>
          </a:prstGeom>
          <a:noFill/>
          <a:ln>
            <a:noFill/>
          </a:ln>
        </p:spPr>
      </p:pic>
      <p:pic>
        <p:nvPicPr>
          <p:cNvPr id="55" name="Google Shape;55;p3"/>
          <p:cNvPicPr preferRelativeResize="0"/>
          <p:nvPr/>
        </p:nvPicPr>
        <p:blipFill rotWithShape="1">
          <a:blip r:embed="rId5">
            <a:alphaModFix/>
          </a:blip>
          <a:srcRect/>
          <a:stretch/>
        </p:blipFill>
        <p:spPr>
          <a:xfrm>
            <a:off x="10746325" y="6306866"/>
            <a:ext cx="1109141" cy="328121"/>
          </a:xfrm>
          <a:prstGeom prst="rect">
            <a:avLst/>
          </a:prstGeom>
          <a:noFill/>
          <a:ln>
            <a:noFill/>
          </a:ln>
        </p:spPr>
      </p:pic>
      <p:sp>
        <p:nvSpPr>
          <p:cNvPr id="56" name="Google Shape;56;p3"/>
          <p:cNvSpPr txBox="1"/>
          <p:nvPr/>
        </p:nvSpPr>
        <p:spPr>
          <a:xfrm>
            <a:off x="2794427" y="2345258"/>
            <a:ext cx="6463873" cy="346198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300"/>
              <a:buFont typeface="Arial"/>
              <a:buNone/>
            </a:pPr>
            <a:r>
              <a:rPr lang="en-US" sz="3300" b="1" i="1" u="none" strike="noStrike" cap="none" dirty="0">
                <a:solidFill>
                  <a:srgbClr val="007DB2"/>
                </a:solidFill>
                <a:latin typeface="Calibri"/>
                <a:ea typeface="Calibri"/>
                <a:cs typeface="Calibri"/>
                <a:sym typeface="Calibri"/>
              </a:rPr>
              <a:t>Did you know?</a:t>
            </a:r>
            <a:endParaRPr sz="1400" b="0" i="0" u="none" strike="noStrike" cap="none" dirty="0">
              <a:solidFill>
                <a:srgbClr val="000000"/>
              </a:solidFill>
              <a:latin typeface="Calibri"/>
              <a:ea typeface="Calibri"/>
              <a:cs typeface="Calibri"/>
              <a:sym typeface="Calibri"/>
            </a:endParaRPr>
          </a:p>
          <a:p>
            <a:pPr marL="237743" marR="0" lvl="2" indent="-237743" algn="l" rtl="0">
              <a:lnSpc>
                <a:spcPct val="100000"/>
              </a:lnSpc>
              <a:spcBef>
                <a:spcPts val="0"/>
              </a:spcBef>
              <a:spcAft>
                <a:spcPts val="0"/>
              </a:spcAft>
              <a:buClr>
                <a:schemeClr val="dk1"/>
              </a:buClr>
              <a:buSzPts val="2400"/>
              <a:buFont typeface="Calibri"/>
              <a:buChar char="•"/>
            </a:pPr>
            <a:r>
              <a:rPr lang="en-US" sz="2000" i="0" u="none" strike="noStrike" cap="none" dirty="0">
                <a:solidFill>
                  <a:srgbClr val="000000"/>
                </a:solidFill>
                <a:latin typeface="Calibri"/>
                <a:ea typeface="Calibri"/>
                <a:cs typeface="Calibri"/>
                <a:sym typeface="Calibri"/>
              </a:rPr>
              <a:t>IEEE Day commemorates the anniversary of the first time when IEEE members gathered to share their technical ideas, which took place in 1884.</a:t>
            </a:r>
            <a:endParaRPr dirty="0">
              <a:latin typeface="Calibri"/>
              <a:ea typeface="Calibri"/>
              <a:cs typeface="Calibri"/>
              <a:sym typeface="Calibri"/>
            </a:endParaRPr>
          </a:p>
          <a:p>
            <a:pPr marL="237743" marR="0" lvl="2" indent="-237743" algn="l" rtl="0">
              <a:lnSpc>
                <a:spcPct val="100000"/>
              </a:lnSpc>
              <a:spcBef>
                <a:spcPts val="0"/>
              </a:spcBef>
              <a:spcAft>
                <a:spcPts val="0"/>
              </a:spcAft>
              <a:buClr>
                <a:schemeClr val="dk1"/>
              </a:buClr>
              <a:buSzPts val="2400"/>
              <a:buFont typeface="Calibri"/>
              <a:buChar char="•"/>
            </a:pPr>
            <a:r>
              <a:rPr lang="en-US" sz="2000" i="0" u="none" strike="noStrike" cap="none" dirty="0">
                <a:solidFill>
                  <a:schemeClr val="dk1"/>
                </a:solidFill>
                <a:latin typeface="Calibri"/>
                <a:ea typeface="Calibri"/>
                <a:cs typeface="Calibri"/>
                <a:sym typeface="Calibri"/>
              </a:rPr>
              <a:t>It is celebrated on the first Tuesday in October.</a:t>
            </a:r>
          </a:p>
          <a:p>
            <a:pPr marL="237743" marR="0" lvl="2" indent="-237743" algn="l" rtl="0">
              <a:lnSpc>
                <a:spcPct val="100000"/>
              </a:lnSpc>
              <a:spcBef>
                <a:spcPts val="0"/>
              </a:spcBef>
              <a:spcAft>
                <a:spcPts val="0"/>
              </a:spcAft>
              <a:buClr>
                <a:schemeClr val="dk1"/>
              </a:buClr>
              <a:buSzPts val="2400"/>
              <a:buFont typeface="Calibri"/>
              <a:buChar char="•"/>
            </a:pPr>
            <a:r>
              <a:rPr lang="en-US" sz="2000" i="0" u="none" strike="noStrike" cap="none" dirty="0">
                <a:solidFill>
                  <a:schemeClr val="dk1"/>
                </a:solidFill>
                <a:latin typeface="Calibri"/>
                <a:ea typeface="Calibri"/>
                <a:cs typeface="Calibri"/>
                <a:sym typeface="Calibri"/>
              </a:rPr>
              <a:t>The first IEEE Day took place in 2009 with 80 events around the world</a:t>
            </a:r>
            <a:r>
              <a:rPr lang="en-US" sz="2000" dirty="0">
                <a:solidFill>
                  <a:schemeClr val="dk1"/>
                </a:solidFill>
                <a:latin typeface="Calibri"/>
                <a:ea typeface="Calibri"/>
                <a:cs typeface="Calibri"/>
                <a:sym typeface="Calibri"/>
              </a:rPr>
              <a:t> and has grown exponentially during the past 15 years.</a:t>
            </a:r>
            <a:br>
              <a:rPr lang="en-US" sz="2000" i="0" u="none" strike="noStrike" cap="none" dirty="0">
                <a:solidFill>
                  <a:schemeClr val="dk1"/>
                </a:solidFill>
                <a:latin typeface="Calibri"/>
                <a:ea typeface="Calibri"/>
                <a:cs typeface="Calibri"/>
                <a:sym typeface="Calibri"/>
              </a:rPr>
            </a:br>
            <a:endParaRPr sz="2000" i="0" u="none" strike="noStrike" cap="none" dirty="0">
              <a:solidFill>
                <a:schemeClr val="dk1"/>
              </a:solidFill>
              <a:latin typeface="Calibri"/>
              <a:ea typeface="Calibri"/>
              <a:cs typeface="Calibri"/>
              <a:sym typeface="Calibri"/>
            </a:endParaRPr>
          </a:p>
        </p:txBody>
      </p:sp>
      <p:sp>
        <p:nvSpPr>
          <p:cNvPr id="57" name="Google Shape;57;p3"/>
          <p:cNvSpPr txBox="1"/>
          <p:nvPr/>
        </p:nvSpPr>
        <p:spPr>
          <a:xfrm>
            <a:off x="1082419" y="1502018"/>
            <a:ext cx="5684141" cy="135548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17277"/>
              </a:buClr>
              <a:buSzPts val="5400"/>
              <a:buFont typeface="Arial"/>
              <a:buNone/>
            </a:pPr>
            <a:r>
              <a:rPr lang="en-US" sz="4400" b="1" i="0" u="none" strike="noStrike" cap="none">
                <a:solidFill>
                  <a:srgbClr val="004578"/>
                </a:solidFill>
                <a:latin typeface="Calibri"/>
                <a:ea typeface="Calibri"/>
                <a:cs typeface="Calibri"/>
                <a:sym typeface="Calibri"/>
              </a:rPr>
              <a:t>IEEE Day in History</a:t>
            </a:r>
            <a:endParaRPr sz="4400" b="0" i="0" u="none" strike="noStrike" cap="none">
              <a:solidFill>
                <a:srgbClr val="004578"/>
              </a:solidFill>
              <a:latin typeface="Arial"/>
              <a:ea typeface="Arial"/>
              <a:cs typeface="Arial"/>
              <a:sym typeface="Arial"/>
            </a:endParaRPr>
          </a:p>
        </p:txBody>
      </p:sp>
      <p:pic>
        <p:nvPicPr>
          <p:cNvPr id="58" name="Google Shape;58;p3"/>
          <p:cNvPicPr preferRelativeResize="0"/>
          <p:nvPr/>
        </p:nvPicPr>
        <p:blipFill rotWithShape="1">
          <a:blip r:embed="rId6">
            <a:alphaModFix/>
          </a:blip>
          <a:srcRect l="12348" t="2088" r="11128" b="7309"/>
          <a:stretch/>
        </p:blipFill>
        <p:spPr>
          <a:xfrm>
            <a:off x="8835518" y="934330"/>
            <a:ext cx="1652866" cy="1653170"/>
          </a:xfrm>
          <a:prstGeom prst="ellipse">
            <a:avLst/>
          </a:prstGeom>
          <a:noFill/>
          <a:ln>
            <a:noFill/>
          </a:ln>
          <a:effectLst>
            <a:outerShdw blurRad="50800" dist="38100" dir="2700000" algn="tl" rotWithShape="0">
              <a:srgbClr val="000000">
                <a:alpha val="40000"/>
              </a:srgbClr>
            </a:outerShdw>
          </a:effectLst>
        </p:spPr>
      </p:pic>
      <p:pic>
        <p:nvPicPr>
          <p:cNvPr id="59" name="Google Shape;59;p3"/>
          <p:cNvPicPr preferRelativeResize="0"/>
          <p:nvPr/>
        </p:nvPicPr>
        <p:blipFill rotWithShape="1">
          <a:blip r:embed="rId7">
            <a:alphaModFix/>
          </a:blip>
          <a:srcRect l="15389" t="2224" r="23988" b="4746"/>
          <a:stretch/>
        </p:blipFill>
        <p:spPr>
          <a:xfrm>
            <a:off x="497684" y="2336314"/>
            <a:ext cx="2016799" cy="1988036"/>
          </a:xfrm>
          <a:prstGeom prst="ellipse">
            <a:avLst/>
          </a:prstGeom>
          <a:noFill/>
          <a:ln>
            <a:noFill/>
          </a:ln>
          <a:effectLst>
            <a:outerShdw blurRad="50800" dist="38100" dir="2700000" algn="tl" rotWithShape="0">
              <a:srgbClr val="000000">
                <a:alpha val="40000"/>
              </a:srgbClr>
            </a:outerShdw>
          </a:effectLst>
        </p:spPr>
      </p:pic>
      <p:pic>
        <p:nvPicPr>
          <p:cNvPr id="60" name="Google Shape;60;p3"/>
          <p:cNvPicPr preferRelativeResize="0"/>
          <p:nvPr/>
        </p:nvPicPr>
        <p:blipFill rotWithShape="1">
          <a:blip r:embed="rId8">
            <a:alphaModFix/>
          </a:blip>
          <a:srcRect l="6474" t="12612" r="6136"/>
          <a:stretch/>
        </p:blipFill>
        <p:spPr>
          <a:xfrm>
            <a:off x="740791" y="4724400"/>
            <a:ext cx="1351561" cy="1361605"/>
          </a:xfrm>
          <a:prstGeom prst="ellipse">
            <a:avLst/>
          </a:prstGeom>
          <a:noFill/>
          <a:ln>
            <a:noFill/>
          </a:ln>
          <a:effectLst>
            <a:outerShdw blurRad="50800" dist="38100" dir="2700000" algn="tl" rotWithShape="0">
              <a:srgbClr val="000000">
                <a:alpha val="40000"/>
              </a:srgbClr>
            </a:outerShdw>
          </a:effectLst>
        </p:spPr>
      </p:pic>
      <p:pic>
        <p:nvPicPr>
          <p:cNvPr id="61" name="Google Shape;61;p3"/>
          <p:cNvPicPr preferRelativeResize="0"/>
          <p:nvPr/>
        </p:nvPicPr>
        <p:blipFill rotWithShape="1">
          <a:blip r:embed="rId9">
            <a:alphaModFix/>
          </a:blip>
          <a:srcRect l="21048" t="37951" r="24254" b="602"/>
          <a:stretch/>
        </p:blipFill>
        <p:spPr>
          <a:xfrm>
            <a:off x="9661951" y="2454571"/>
            <a:ext cx="2331429" cy="2391985"/>
          </a:xfrm>
          <a:prstGeom prst="ellipse">
            <a:avLst/>
          </a:prstGeom>
          <a:noFill/>
          <a:ln>
            <a:noFill/>
          </a:ln>
          <a:effectLst>
            <a:outerShdw blurRad="50800" dist="38100" dir="2700000" algn="tl" rotWithShape="0">
              <a:srgbClr val="000000">
                <a:alpha val="40000"/>
              </a:srgbClr>
            </a:outerShdw>
          </a:effectLst>
        </p:spPr>
      </p:pic>
      <p:pic>
        <p:nvPicPr>
          <p:cNvPr id="62" name="Google Shape;62;p3"/>
          <p:cNvPicPr preferRelativeResize="0"/>
          <p:nvPr/>
        </p:nvPicPr>
        <p:blipFill rotWithShape="1">
          <a:blip r:embed="rId10">
            <a:alphaModFix/>
          </a:blip>
          <a:srcRect b="21289"/>
          <a:stretch/>
        </p:blipFill>
        <p:spPr>
          <a:xfrm>
            <a:off x="10398032" y="4941425"/>
            <a:ext cx="1053177" cy="1053019"/>
          </a:xfrm>
          <a:prstGeom prst="ellipse">
            <a:avLst/>
          </a:prstGeom>
          <a:noFill/>
          <a:ln>
            <a:noFill/>
          </a:ln>
          <a:effectLst>
            <a:outerShdw blurRad="50800" dist="38100" dir="2700000" algn="tl" rotWithShape="0">
              <a:srgbClr val="000000">
                <a:alpha val="40000"/>
              </a:srgbClr>
            </a:outerShdw>
          </a:effectLst>
        </p:spPr>
      </p:pic>
      <p:pic>
        <p:nvPicPr>
          <p:cNvPr id="63" name="Google Shape;63;p3"/>
          <p:cNvPicPr preferRelativeResize="0"/>
          <p:nvPr/>
        </p:nvPicPr>
        <p:blipFill rotWithShape="1">
          <a:blip r:embed="rId11">
            <a:alphaModFix/>
          </a:blip>
          <a:srcRect t="5940" b="1481"/>
          <a:stretch/>
        </p:blipFill>
        <p:spPr>
          <a:xfrm>
            <a:off x="10741901" y="1305811"/>
            <a:ext cx="962328" cy="934283"/>
          </a:xfrm>
          <a:prstGeom prst="ellipse">
            <a:avLst/>
          </a:prstGeom>
          <a:noFill/>
          <a:ln>
            <a:noFill/>
          </a:ln>
          <a:effectLst>
            <a:outerShdw blurRad="50800" dist="38100" dir="2700000" algn="tl" rotWithShape="0">
              <a:srgbClr val="000000">
                <a:alpha val="40000"/>
              </a:srgbClr>
            </a:outerShdw>
          </a:effectLst>
        </p:spPr>
      </p:pic>
      <p:sp>
        <p:nvSpPr>
          <p:cNvPr id="64" name="Google Shape;64;p3"/>
          <p:cNvSpPr txBox="1"/>
          <p:nvPr/>
        </p:nvSpPr>
        <p:spPr>
          <a:xfrm>
            <a:off x="2868476" y="6015243"/>
            <a:ext cx="7327084" cy="76655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1" u="none" strike="noStrike" cap="none">
                <a:solidFill>
                  <a:srgbClr val="00833C"/>
                </a:solidFill>
                <a:latin typeface="Calibri"/>
                <a:ea typeface="Calibri"/>
                <a:cs typeface="Calibri"/>
                <a:sym typeface="Calibri"/>
              </a:rPr>
              <a:t>Let’s keep the momentum going this year!</a:t>
            </a:r>
            <a:endParaRPr sz="2400" b="0" i="0" u="none" strike="noStrike" cap="none">
              <a:solidFill>
                <a:srgbClr val="00833C"/>
              </a:solidFill>
              <a:latin typeface="Arial"/>
              <a:ea typeface="Arial"/>
              <a:cs typeface="Arial"/>
              <a:sym typeface="Arial"/>
            </a:endParaRPr>
          </a:p>
        </p:txBody>
      </p:sp>
      <p:pic>
        <p:nvPicPr>
          <p:cNvPr id="65" name="Google Shape;65;p3"/>
          <p:cNvPicPr preferRelativeResize="0"/>
          <p:nvPr/>
        </p:nvPicPr>
        <p:blipFill rotWithShape="1">
          <a:blip r:embed="rId12">
            <a:alphaModFix/>
          </a:blip>
          <a:srcRect/>
          <a:stretch/>
        </p:blipFill>
        <p:spPr>
          <a:xfrm>
            <a:off x="288758" y="103676"/>
            <a:ext cx="1237649" cy="124261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2000"/>
                                        <p:tgtEl>
                                          <p:spTgt spid="57"/>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fade">
                                      <p:cBhvr>
                                        <p:cTn id="11" dur="1000"/>
                                        <p:tgtEl>
                                          <p:spTgt spid="59"/>
                                        </p:tgtEl>
                                      </p:cBhvr>
                                    </p:animEffect>
                                  </p:childTnLst>
                                </p:cTn>
                              </p:par>
                              <p:par>
                                <p:cTn id="12" presetID="10" presetClass="entr" presetSubtype="0" fill="hold" nodeType="with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fade">
                                      <p:cBhvr>
                                        <p:cTn id="14" dur="2000"/>
                                        <p:tgtEl>
                                          <p:spTgt spid="56"/>
                                        </p:tgtEl>
                                      </p:cBhvr>
                                    </p:animEffect>
                                  </p:childTnLst>
                                </p:cTn>
                              </p:par>
                            </p:childTnLst>
                          </p:cTn>
                        </p:par>
                        <p:par>
                          <p:cTn id="15" fill="hold">
                            <p:stCondLst>
                              <p:cond delay="4000"/>
                            </p:stCondLst>
                            <p:childTnLst>
                              <p:par>
                                <p:cTn id="16" presetID="10" presetClass="entr" presetSubtype="0" fill="hold" nodeType="afterEffect">
                                  <p:stCondLst>
                                    <p:cond delay="0"/>
                                  </p:stCondLst>
                                  <p:childTnLst>
                                    <p:set>
                                      <p:cBhvr>
                                        <p:cTn id="17" dur="1" fill="hold">
                                          <p:stCondLst>
                                            <p:cond delay="0"/>
                                          </p:stCondLst>
                                        </p:cTn>
                                        <p:tgtEl>
                                          <p:spTgt spid="61"/>
                                        </p:tgtEl>
                                        <p:attrNameLst>
                                          <p:attrName>style.visibility</p:attrName>
                                        </p:attrNameLst>
                                      </p:cBhvr>
                                      <p:to>
                                        <p:strVal val="visible"/>
                                      </p:to>
                                    </p:set>
                                    <p:animEffect transition="in" filter="fade">
                                      <p:cBhvr>
                                        <p:cTn id="18" dur="2000"/>
                                        <p:tgtEl>
                                          <p:spTgt spid="61"/>
                                        </p:tgtEl>
                                      </p:cBhvr>
                                    </p:animEffect>
                                  </p:childTnLst>
                                </p:cTn>
                              </p:par>
                            </p:childTnLst>
                          </p:cTn>
                        </p:par>
                        <p:par>
                          <p:cTn id="19" fill="hold">
                            <p:stCondLst>
                              <p:cond delay="6000"/>
                            </p:stCondLst>
                            <p:childTnLst>
                              <p:par>
                                <p:cTn id="20" presetID="10" presetClass="entr" presetSubtype="0" fill="hold" nodeType="afterEffect">
                                  <p:stCondLst>
                                    <p:cond delay="500"/>
                                  </p:stCondLst>
                                  <p:childTnLst>
                                    <p:set>
                                      <p:cBhvr>
                                        <p:cTn id="21" dur="1" fill="hold">
                                          <p:stCondLst>
                                            <p:cond delay="0"/>
                                          </p:stCondLst>
                                        </p:cTn>
                                        <p:tgtEl>
                                          <p:spTgt spid="60"/>
                                        </p:tgtEl>
                                        <p:attrNameLst>
                                          <p:attrName>style.visibility</p:attrName>
                                        </p:attrNameLst>
                                      </p:cBhvr>
                                      <p:to>
                                        <p:strVal val="visible"/>
                                      </p:to>
                                    </p:set>
                                    <p:animEffect transition="in" filter="fade">
                                      <p:cBhvr>
                                        <p:cTn id="22" dur="2000"/>
                                        <p:tgtEl>
                                          <p:spTgt spid="60"/>
                                        </p:tgtEl>
                                      </p:cBhvr>
                                    </p:animEffect>
                                  </p:childTnLst>
                                </p:cTn>
                              </p:par>
                              <p:par>
                                <p:cTn id="23" presetID="10" presetClass="entr" presetSubtype="0" fill="hold" nodeType="with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fade">
                                      <p:cBhvr>
                                        <p:cTn id="25" dur="2000"/>
                                        <p:tgtEl>
                                          <p:spTgt spid="58"/>
                                        </p:tgtEl>
                                      </p:cBhvr>
                                    </p:animEffect>
                                  </p:childTnLst>
                                </p:cTn>
                              </p:par>
                            </p:childTnLst>
                          </p:cTn>
                        </p:par>
                        <p:par>
                          <p:cTn id="26" fill="hold">
                            <p:stCondLst>
                              <p:cond delay="8000"/>
                            </p:stCondLst>
                            <p:childTnLst>
                              <p:par>
                                <p:cTn id="27" presetID="10" presetClass="entr" presetSubtype="0" fill="hold" nodeType="afterEffect">
                                  <p:stCondLst>
                                    <p:cond delay="0"/>
                                  </p:stCondLst>
                                  <p:childTnLst>
                                    <p:set>
                                      <p:cBhvr>
                                        <p:cTn id="28" dur="1" fill="hold">
                                          <p:stCondLst>
                                            <p:cond delay="0"/>
                                          </p:stCondLst>
                                        </p:cTn>
                                        <p:tgtEl>
                                          <p:spTgt spid="62"/>
                                        </p:tgtEl>
                                        <p:attrNameLst>
                                          <p:attrName>style.visibility</p:attrName>
                                        </p:attrNameLst>
                                      </p:cBhvr>
                                      <p:to>
                                        <p:strVal val="visible"/>
                                      </p:to>
                                    </p:set>
                                    <p:animEffect transition="in" filter="fade">
                                      <p:cBhvr>
                                        <p:cTn id="29" dur="2000"/>
                                        <p:tgtEl>
                                          <p:spTgt spid="62"/>
                                        </p:tgtEl>
                                      </p:cBhvr>
                                    </p:animEffect>
                                  </p:childTnLst>
                                </p:cTn>
                              </p:par>
                            </p:childTnLst>
                          </p:cTn>
                        </p:par>
                        <p:par>
                          <p:cTn id="30" fill="hold">
                            <p:stCondLst>
                              <p:cond delay="10000"/>
                            </p:stCondLst>
                            <p:childTnLst>
                              <p:par>
                                <p:cTn id="31" presetID="10" presetClass="entr" presetSubtype="0" fill="hold" nodeType="afterEffect">
                                  <p:stCondLst>
                                    <p:cond delay="0"/>
                                  </p:stCondLst>
                                  <p:childTnLst>
                                    <p:set>
                                      <p:cBhvr>
                                        <p:cTn id="32" dur="1" fill="hold">
                                          <p:stCondLst>
                                            <p:cond delay="0"/>
                                          </p:stCondLst>
                                        </p:cTn>
                                        <p:tgtEl>
                                          <p:spTgt spid="63"/>
                                        </p:tgtEl>
                                        <p:attrNameLst>
                                          <p:attrName>style.visibility</p:attrName>
                                        </p:attrNameLst>
                                      </p:cBhvr>
                                      <p:to>
                                        <p:strVal val="visible"/>
                                      </p:to>
                                    </p:set>
                                    <p:animEffect transition="in" filter="fade">
                                      <p:cBhvr>
                                        <p:cTn id="33" dur="2000"/>
                                        <p:tgtEl>
                                          <p:spTgt spid="63"/>
                                        </p:tgtEl>
                                      </p:cBhvr>
                                    </p:animEffect>
                                  </p:childTnLst>
                                </p:cTn>
                              </p:par>
                              <p:par>
                                <p:cTn id="34" presetID="10" presetClass="entr" presetSubtype="0" fill="hold" nodeType="withEffect">
                                  <p:stCondLst>
                                    <p:cond delay="0"/>
                                  </p:stCondLst>
                                  <p:childTnLst>
                                    <p:set>
                                      <p:cBhvr>
                                        <p:cTn id="35" dur="1" fill="hold">
                                          <p:stCondLst>
                                            <p:cond delay="0"/>
                                          </p:stCondLst>
                                        </p:cTn>
                                        <p:tgtEl>
                                          <p:spTgt spid="64"/>
                                        </p:tgtEl>
                                        <p:attrNameLst>
                                          <p:attrName>style.visibility</p:attrName>
                                        </p:attrNameLst>
                                      </p:cBhvr>
                                      <p:to>
                                        <p:strVal val="visible"/>
                                      </p:to>
                                    </p:set>
                                    <p:animEffect transition="in" filter="fade">
                                      <p:cBhvr>
                                        <p:cTn id="36" dur="3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71" name="Google Shape;71;p5"/>
          <p:cNvPicPr preferRelativeResize="0"/>
          <p:nvPr/>
        </p:nvPicPr>
        <p:blipFill rotWithShape="1">
          <a:blip r:embed="rId3">
            <a:alphaModFix amt="40000"/>
          </a:blip>
          <a:srcRect/>
          <a:stretch/>
        </p:blipFill>
        <p:spPr>
          <a:xfrm>
            <a:off x="-549005" y="2249591"/>
            <a:ext cx="12865696" cy="4038600"/>
          </a:xfrm>
          <a:prstGeom prst="rect">
            <a:avLst/>
          </a:prstGeom>
          <a:noFill/>
          <a:ln>
            <a:noFill/>
          </a:ln>
        </p:spPr>
      </p:pic>
      <p:pic>
        <p:nvPicPr>
          <p:cNvPr id="72" name="Google Shape;72;p5"/>
          <p:cNvPicPr preferRelativeResize="0"/>
          <p:nvPr/>
        </p:nvPicPr>
        <p:blipFill rotWithShape="1">
          <a:blip r:embed="rId4">
            <a:alphaModFix/>
          </a:blip>
          <a:srcRect/>
          <a:stretch/>
        </p:blipFill>
        <p:spPr>
          <a:xfrm>
            <a:off x="2" y="0"/>
            <a:ext cx="12191996" cy="2103716"/>
          </a:xfrm>
          <a:prstGeom prst="rect">
            <a:avLst/>
          </a:prstGeom>
          <a:noFill/>
          <a:ln>
            <a:noFill/>
          </a:ln>
        </p:spPr>
      </p:pic>
      <p:sp>
        <p:nvSpPr>
          <p:cNvPr id="73" name="Google Shape;73;p5"/>
          <p:cNvSpPr txBox="1"/>
          <p:nvPr/>
        </p:nvSpPr>
        <p:spPr>
          <a:xfrm>
            <a:off x="573742" y="1936750"/>
            <a:ext cx="5527800" cy="98342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200" b="1" i="0" u="none" strike="noStrike" cap="none">
                <a:solidFill>
                  <a:srgbClr val="00833C"/>
                </a:solidFill>
                <a:latin typeface="Calibri"/>
                <a:ea typeface="Calibri"/>
                <a:cs typeface="Calibri"/>
                <a:sym typeface="Calibri"/>
              </a:rPr>
              <a:t>What’s </a:t>
            </a:r>
            <a:r>
              <a:rPr lang="en-US" sz="4200" b="1">
                <a:solidFill>
                  <a:srgbClr val="00833C"/>
                </a:solidFill>
                <a:latin typeface="Calibri"/>
                <a:ea typeface="Calibri"/>
                <a:cs typeface="Calibri"/>
                <a:sym typeface="Calibri"/>
              </a:rPr>
              <a:t>in this toolkit</a:t>
            </a:r>
            <a:r>
              <a:rPr lang="en-US" sz="4200" b="1" i="0" u="none" strike="noStrike" cap="none">
                <a:solidFill>
                  <a:srgbClr val="00833C"/>
                </a:solidFill>
                <a:latin typeface="Calibri"/>
                <a:ea typeface="Calibri"/>
                <a:cs typeface="Calibri"/>
                <a:sym typeface="Calibri"/>
              </a:rPr>
              <a:t>?</a:t>
            </a:r>
            <a:endParaRPr sz="3000" b="1" i="1" u="none" strike="noStrike" cap="none">
              <a:solidFill>
                <a:srgbClr val="00833C"/>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endParaRPr sz="3600" b="1" i="1" u="none" strike="noStrike" cap="none">
              <a:solidFill>
                <a:srgbClr val="017277"/>
              </a:solidFill>
              <a:latin typeface="Calibri"/>
              <a:ea typeface="Calibri"/>
              <a:cs typeface="Calibri"/>
              <a:sym typeface="Calibri"/>
            </a:endParaRPr>
          </a:p>
        </p:txBody>
      </p:sp>
      <p:sp>
        <p:nvSpPr>
          <p:cNvPr id="74" name="Google Shape;74;p5"/>
          <p:cNvSpPr txBox="1"/>
          <p:nvPr/>
        </p:nvSpPr>
        <p:spPr>
          <a:xfrm>
            <a:off x="608797" y="3077650"/>
            <a:ext cx="4822800" cy="24976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1" u="none" strike="noStrike" cap="none" dirty="0">
                <a:solidFill>
                  <a:srgbClr val="017277"/>
                </a:solidFill>
                <a:latin typeface="Calibri"/>
                <a:ea typeface="Calibri"/>
                <a:cs typeface="Calibri"/>
                <a:sym typeface="Calibri"/>
              </a:rPr>
              <a:t>All of the tools and resources you </a:t>
            </a:r>
            <a:br>
              <a:rPr lang="en-US" sz="2400" b="1" i="1" u="none" strike="noStrike" cap="none" dirty="0">
                <a:solidFill>
                  <a:srgbClr val="017277"/>
                </a:solidFill>
                <a:latin typeface="Calibri"/>
                <a:ea typeface="Calibri"/>
                <a:cs typeface="Calibri"/>
                <a:sym typeface="Calibri"/>
              </a:rPr>
            </a:br>
            <a:r>
              <a:rPr lang="en-US" sz="2400" b="1" i="1" u="none" strike="noStrike" cap="none" dirty="0">
                <a:solidFill>
                  <a:srgbClr val="017277"/>
                </a:solidFill>
                <a:latin typeface="Calibri"/>
                <a:ea typeface="Calibri"/>
                <a:cs typeface="Calibri"/>
                <a:sym typeface="Calibri"/>
              </a:rPr>
              <a:t>need in order to:</a:t>
            </a:r>
            <a:endParaRPr sz="2400" b="1" i="1" u="none" strike="noStrike" cap="none" dirty="0">
              <a:solidFill>
                <a:srgbClr val="017277"/>
              </a:solidFill>
              <a:latin typeface="Calibri"/>
              <a:ea typeface="Calibri"/>
              <a:cs typeface="Calibri"/>
              <a:sym typeface="Calibri"/>
            </a:endParaRPr>
          </a:p>
          <a:p>
            <a:pPr marL="237743" marR="0" lvl="0" indent="-237743" algn="l" rtl="0">
              <a:lnSpc>
                <a:spcPct val="100000"/>
              </a:lnSpc>
              <a:spcBef>
                <a:spcPts val="300"/>
              </a:spcBef>
              <a:spcAft>
                <a:spcPts val="0"/>
              </a:spcAft>
              <a:buClr>
                <a:schemeClr val="dk1"/>
              </a:buClr>
              <a:buSzPts val="2200"/>
              <a:buFont typeface="Arial"/>
              <a:buChar char="•"/>
            </a:pPr>
            <a:r>
              <a:rPr lang="en-US" sz="2200" b="0" i="0" u="none" strike="noStrike" cap="none" dirty="0">
                <a:solidFill>
                  <a:schemeClr val="dk1"/>
                </a:solidFill>
                <a:latin typeface="Calibri"/>
                <a:ea typeface="Calibri"/>
                <a:cs typeface="Calibri"/>
                <a:sym typeface="Calibri"/>
              </a:rPr>
              <a:t>come up with an idea to celebrate </a:t>
            </a:r>
            <a:endParaRPr sz="2200" b="0" i="0" u="none" strike="noStrike" cap="none" dirty="0">
              <a:solidFill>
                <a:schemeClr val="dk1"/>
              </a:solidFill>
              <a:latin typeface="Calibri"/>
              <a:ea typeface="Calibri"/>
              <a:cs typeface="Calibri"/>
              <a:sym typeface="Calibri"/>
            </a:endParaRPr>
          </a:p>
          <a:p>
            <a:pPr marL="237743" marR="0" lvl="0" indent="-237743" algn="l" rtl="0">
              <a:lnSpc>
                <a:spcPct val="100000"/>
              </a:lnSpc>
              <a:spcBef>
                <a:spcPts val="300"/>
              </a:spcBef>
              <a:spcAft>
                <a:spcPts val="0"/>
              </a:spcAft>
              <a:buClr>
                <a:schemeClr val="dk1"/>
              </a:buClr>
              <a:buSzPts val="2200"/>
              <a:buFont typeface="Arial"/>
              <a:buChar char="•"/>
            </a:pPr>
            <a:r>
              <a:rPr lang="en-US" sz="2200" b="0" i="0" u="none" strike="noStrike" cap="none" dirty="0">
                <a:solidFill>
                  <a:schemeClr val="dk1"/>
                </a:solidFill>
                <a:latin typeface="Calibri"/>
                <a:ea typeface="Calibri"/>
                <a:cs typeface="Calibri"/>
                <a:sym typeface="Calibri"/>
              </a:rPr>
              <a:t>build a solid plan, and…</a:t>
            </a:r>
            <a:endParaRPr sz="2200" b="0" i="0" u="none" strike="noStrike" cap="none" dirty="0">
              <a:solidFill>
                <a:schemeClr val="dk1"/>
              </a:solidFill>
              <a:latin typeface="Calibri"/>
              <a:ea typeface="Calibri"/>
              <a:cs typeface="Calibri"/>
              <a:sym typeface="Calibri"/>
            </a:endParaRPr>
          </a:p>
          <a:p>
            <a:pPr marL="237743" marR="0" lvl="0" indent="-237743" algn="l" rtl="0">
              <a:lnSpc>
                <a:spcPct val="100000"/>
              </a:lnSpc>
              <a:spcBef>
                <a:spcPts val="300"/>
              </a:spcBef>
              <a:spcAft>
                <a:spcPts val="0"/>
              </a:spcAft>
              <a:buClr>
                <a:schemeClr val="dk1"/>
              </a:buClr>
              <a:buSzPts val="2200"/>
              <a:buFont typeface="Arial"/>
              <a:buChar char="•"/>
            </a:pPr>
            <a:r>
              <a:rPr lang="en-US" sz="2200" b="0" i="0" u="none" strike="noStrike" cap="none" dirty="0">
                <a:solidFill>
                  <a:schemeClr val="dk1"/>
                </a:solidFill>
                <a:latin typeface="Calibri"/>
                <a:ea typeface="Calibri"/>
                <a:cs typeface="Calibri"/>
                <a:sym typeface="Calibri"/>
              </a:rPr>
              <a:t>execute!</a:t>
            </a:r>
            <a:endParaRPr sz="2200" b="0" i="0" u="none" strike="noStrike" cap="none" dirty="0">
              <a:solidFill>
                <a:schemeClr val="dk1"/>
              </a:solidFill>
              <a:latin typeface="Calibri"/>
              <a:ea typeface="Calibri"/>
              <a:cs typeface="Calibri"/>
              <a:sym typeface="Calibri"/>
            </a:endParaRPr>
          </a:p>
        </p:txBody>
      </p:sp>
      <p:pic>
        <p:nvPicPr>
          <p:cNvPr id="75" name="Google Shape;75;p5"/>
          <p:cNvPicPr preferRelativeResize="0"/>
          <p:nvPr/>
        </p:nvPicPr>
        <p:blipFill rotWithShape="1">
          <a:blip r:embed="rId5">
            <a:alphaModFix/>
          </a:blip>
          <a:srcRect/>
          <a:stretch/>
        </p:blipFill>
        <p:spPr>
          <a:xfrm>
            <a:off x="5108079" y="1727911"/>
            <a:ext cx="6872114" cy="4038600"/>
          </a:xfrm>
          <a:prstGeom prst="rect">
            <a:avLst/>
          </a:prstGeom>
          <a:noFill/>
          <a:ln>
            <a:noFill/>
          </a:ln>
        </p:spPr>
      </p:pic>
      <p:pic>
        <p:nvPicPr>
          <p:cNvPr id="76" name="Google Shape;76;p5"/>
          <p:cNvPicPr preferRelativeResize="0"/>
          <p:nvPr/>
        </p:nvPicPr>
        <p:blipFill rotWithShape="1">
          <a:blip r:embed="rId6">
            <a:alphaModFix/>
          </a:blip>
          <a:srcRect/>
          <a:stretch/>
        </p:blipFill>
        <p:spPr>
          <a:xfrm>
            <a:off x="288758" y="103676"/>
            <a:ext cx="1237649" cy="1242619"/>
          </a:xfrm>
          <a:prstGeom prst="rect">
            <a:avLst/>
          </a:prstGeom>
          <a:noFill/>
          <a:ln>
            <a:noFill/>
          </a:ln>
        </p:spPr>
      </p:pic>
      <p:sp>
        <p:nvSpPr>
          <p:cNvPr id="77" name="Google Shape;77;p5"/>
          <p:cNvSpPr/>
          <p:nvPr/>
        </p:nvSpPr>
        <p:spPr>
          <a:xfrm>
            <a:off x="5943600" y="2117558"/>
            <a:ext cx="5165558" cy="311216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78" name="Google Shape;78;p5"/>
          <p:cNvPicPr preferRelativeResize="0"/>
          <p:nvPr/>
        </p:nvPicPr>
        <p:blipFill rotWithShape="1">
          <a:blip r:embed="rId7">
            <a:alphaModFix/>
          </a:blip>
          <a:srcRect b="4288"/>
          <a:stretch/>
        </p:blipFill>
        <p:spPr>
          <a:xfrm>
            <a:off x="5943600" y="2425700"/>
            <a:ext cx="5187950" cy="3028950"/>
          </a:xfrm>
          <a:prstGeom prst="rect">
            <a:avLst/>
          </a:prstGeom>
          <a:noFill/>
          <a:ln>
            <a:noFill/>
          </a:ln>
        </p:spPr>
      </p:pic>
      <p:pic>
        <p:nvPicPr>
          <p:cNvPr id="79" name="Google Shape;79;p5"/>
          <p:cNvPicPr preferRelativeResize="0"/>
          <p:nvPr/>
        </p:nvPicPr>
        <p:blipFill rotWithShape="1">
          <a:blip r:embed="rId8">
            <a:alphaModFix/>
          </a:blip>
          <a:srcRect/>
          <a:stretch/>
        </p:blipFill>
        <p:spPr>
          <a:xfrm>
            <a:off x="7803216" y="3016254"/>
            <a:ext cx="1359834" cy="1367709"/>
          </a:xfrm>
          <a:prstGeom prst="rect">
            <a:avLst/>
          </a:prstGeom>
          <a:noFill/>
          <a:ln>
            <a:noFill/>
          </a:ln>
        </p:spPr>
      </p:pic>
      <p:sp>
        <p:nvSpPr>
          <p:cNvPr id="80" name="Google Shape;80;p5"/>
          <p:cNvSpPr/>
          <p:nvPr/>
        </p:nvSpPr>
        <p:spPr>
          <a:xfrm>
            <a:off x="5930900" y="2101850"/>
            <a:ext cx="5187950" cy="330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81" name="Google Shape;81;p5"/>
          <p:cNvPicPr preferRelativeResize="0"/>
          <p:nvPr/>
        </p:nvPicPr>
        <p:blipFill rotWithShape="1">
          <a:blip r:embed="rId9">
            <a:alphaModFix/>
          </a:blip>
          <a:srcRect/>
          <a:stretch/>
        </p:blipFill>
        <p:spPr>
          <a:xfrm>
            <a:off x="10236200" y="2160317"/>
            <a:ext cx="692166" cy="204766"/>
          </a:xfrm>
          <a:prstGeom prst="rect">
            <a:avLst/>
          </a:prstGeom>
          <a:noFill/>
          <a:ln>
            <a:noFill/>
          </a:ln>
        </p:spPr>
      </p:pic>
      <p:sp>
        <p:nvSpPr>
          <p:cNvPr id="82" name="Google Shape;82;p5"/>
          <p:cNvSpPr txBox="1"/>
          <p:nvPr/>
        </p:nvSpPr>
        <p:spPr>
          <a:xfrm>
            <a:off x="5994400" y="2101850"/>
            <a:ext cx="20320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73AE"/>
                </a:solidFill>
                <a:latin typeface="Calibri"/>
                <a:ea typeface="Calibri"/>
                <a:cs typeface="Calibri"/>
                <a:sym typeface="Calibri"/>
              </a:rPr>
              <a:t>ieeeday.org</a:t>
            </a:r>
            <a:endParaRPr sz="1400" b="1" i="0" u="none" strike="noStrike" cap="none">
              <a:solidFill>
                <a:srgbClr val="0073AE"/>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3"/>
                                        </p:tgtEl>
                                        <p:attrNameLst>
                                          <p:attrName>style.visibility</p:attrName>
                                        </p:attrNameLst>
                                      </p:cBhvr>
                                      <p:to>
                                        <p:strVal val="visible"/>
                                      </p:to>
                                    </p:set>
                                    <p:anim calcmode="lin" valueType="num">
                                      <p:cBhvr additive="base">
                                        <p:cTn id="7" dur="500"/>
                                        <p:tgtEl>
                                          <p:spTgt spid="73"/>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4" fill="hold" nodeType="afterEffect">
                                  <p:stCondLst>
                                    <p:cond delay="1000"/>
                                  </p:stCondLst>
                                  <p:childTnLst>
                                    <p:set>
                                      <p:cBhvr>
                                        <p:cTn id="10" dur="1" fill="hold">
                                          <p:stCondLst>
                                            <p:cond delay="0"/>
                                          </p:stCondLst>
                                        </p:cTn>
                                        <p:tgtEl>
                                          <p:spTgt spid="74">
                                            <p:txEl>
                                              <p:pRg st="0" end="0"/>
                                            </p:txEl>
                                          </p:spTgt>
                                        </p:tgtEl>
                                        <p:attrNameLst>
                                          <p:attrName>style.visibility</p:attrName>
                                        </p:attrNameLst>
                                      </p:cBhvr>
                                      <p:to>
                                        <p:strVal val="visible"/>
                                      </p:to>
                                    </p:set>
                                    <p:anim calcmode="lin" valueType="num">
                                      <p:cBhvr additive="base">
                                        <p:cTn id="11" dur="500"/>
                                        <p:tgtEl>
                                          <p:spTgt spid="74">
                                            <p:txEl>
                                              <p:pRg st="0" end="0"/>
                                            </p:txEl>
                                          </p:spTgt>
                                        </p:tgtEl>
                                        <p:attrNameLst>
                                          <p:attrName>ppt_y</p:attrName>
                                        </p:attrNameLst>
                                      </p:cBhvr>
                                      <p:tavLst>
                                        <p:tav tm="0">
                                          <p:val>
                                            <p:strVal val="#ppt_y+1"/>
                                          </p:val>
                                        </p:tav>
                                        <p:tav tm="100000">
                                          <p:val>
                                            <p:strVal val="#ppt_y"/>
                                          </p:val>
                                        </p:tav>
                                      </p:tavLst>
                                    </p:anim>
                                  </p:childTnLst>
                                </p:cTn>
                              </p:par>
                            </p:childTnLst>
                          </p:cTn>
                        </p:par>
                        <p:par>
                          <p:cTn id="12" fill="hold">
                            <p:stCondLst>
                              <p:cond delay="1000"/>
                            </p:stCondLst>
                            <p:childTnLst>
                              <p:par>
                                <p:cTn id="13" presetID="2" presetClass="entr" presetSubtype="4" fill="hold" nodeType="afterEffect">
                                  <p:stCondLst>
                                    <p:cond delay="1000"/>
                                  </p:stCondLst>
                                  <p:childTnLst>
                                    <p:set>
                                      <p:cBhvr>
                                        <p:cTn id="14" dur="1" fill="hold">
                                          <p:stCondLst>
                                            <p:cond delay="0"/>
                                          </p:stCondLst>
                                        </p:cTn>
                                        <p:tgtEl>
                                          <p:spTgt spid="74">
                                            <p:txEl>
                                              <p:pRg st="1" end="1"/>
                                            </p:txEl>
                                          </p:spTgt>
                                        </p:tgtEl>
                                        <p:attrNameLst>
                                          <p:attrName>style.visibility</p:attrName>
                                        </p:attrNameLst>
                                      </p:cBhvr>
                                      <p:to>
                                        <p:strVal val="visible"/>
                                      </p:to>
                                    </p:set>
                                    <p:anim calcmode="lin" valueType="num">
                                      <p:cBhvr additive="base">
                                        <p:cTn id="15" dur="500"/>
                                        <p:tgtEl>
                                          <p:spTgt spid="74">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1000"/>
                                  </p:stCondLst>
                                  <p:childTnLst>
                                    <p:set>
                                      <p:cBhvr>
                                        <p:cTn id="18" dur="1" fill="hold">
                                          <p:stCondLst>
                                            <p:cond delay="0"/>
                                          </p:stCondLst>
                                        </p:cTn>
                                        <p:tgtEl>
                                          <p:spTgt spid="74">
                                            <p:txEl>
                                              <p:pRg st="2" end="2"/>
                                            </p:txEl>
                                          </p:spTgt>
                                        </p:tgtEl>
                                        <p:attrNameLst>
                                          <p:attrName>style.visibility</p:attrName>
                                        </p:attrNameLst>
                                      </p:cBhvr>
                                      <p:to>
                                        <p:strVal val="visible"/>
                                      </p:to>
                                    </p:set>
                                    <p:anim calcmode="lin" valueType="num">
                                      <p:cBhvr additive="base">
                                        <p:cTn id="19" dur="500"/>
                                        <p:tgtEl>
                                          <p:spTgt spid="74">
                                            <p:txEl>
                                              <p:pRg st="2" end="2"/>
                                            </p:txEl>
                                          </p:spTgt>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2" presetClass="entr" presetSubtype="4" fill="hold" nodeType="afterEffect">
                                  <p:stCondLst>
                                    <p:cond delay="1000"/>
                                  </p:stCondLst>
                                  <p:childTnLst>
                                    <p:set>
                                      <p:cBhvr>
                                        <p:cTn id="22" dur="1" fill="hold">
                                          <p:stCondLst>
                                            <p:cond delay="0"/>
                                          </p:stCondLst>
                                        </p:cTn>
                                        <p:tgtEl>
                                          <p:spTgt spid="74">
                                            <p:txEl>
                                              <p:pRg st="3" end="3"/>
                                            </p:txEl>
                                          </p:spTgt>
                                        </p:tgtEl>
                                        <p:attrNameLst>
                                          <p:attrName>style.visibility</p:attrName>
                                        </p:attrNameLst>
                                      </p:cBhvr>
                                      <p:to>
                                        <p:strVal val="visible"/>
                                      </p:to>
                                    </p:set>
                                    <p:anim calcmode="lin" valueType="num">
                                      <p:cBhvr additive="base">
                                        <p:cTn id="23" dur="500"/>
                                        <p:tgtEl>
                                          <p:spTgt spid="7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87"/>
        <p:cNvGrpSpPr/>
        <p:nvPr/>
      </p:nvGrpSpPr>
      <p:grpSpPr>
        <a:xfrm>
          <a:off x="0" y="0"/>
          <a:ext cx="0" cy="0"/>
          <a:chOff x="0" y="0"/>
          <a:chExt cx="0" cy="0"/>
        </a:xfrm>
      </p:grpSpPr>
      <p:pic>
        <p:nvPicPr>
          <p:cNvPr id="88" name="Google Shape;88;p18"/>
          <p:cNvPicPr preferRelativeResize="0"/>
          <p:nvPr/>
        </p:nvPicPr>
        <p:blipFill rotWithShape="1">
          <a:blip r:embed="rId3">
            <a:alphaModFix amt="40000"/>
          </a:blip>
          <a:srcRect/>
          <a:stretch/>
        </p:blipFill>
        <p:spPr>
          <a:xfrm>
            <a:off x="-673696" y="2317377"/>
            <a:ext cx="12865696" cy="4038600"/>
          </a:xfrm>
          <a:prstGeom prst="rect">
            <a:avLst/>
          </a:prstGeom>
          <a:noFill/>
          <a:ln>
            <a:noFill/>
          </a:ln>
        </p:spPr>
      </p:pic>
      <p:pic>
        <p:nvPicPr>
          <p:cNvPr id="89" name="Google Shape;89;p18"/>
          <p:cNvPicPr preferRelativeResize="0"/>
          <p:nvPr/>
        </p:nvPicPr>
        <p:blipFill rotWithShape="1">
          <a:blip r:embed="rId4">
            <a:alphaModFix/>
          </a:blip>
          <a:srcRect/>
          <a:stretch/>
        </p:blipFill>
        <p:spPr>
          <a:xfrm>
            <a:off x="0" y="0"/>
            <a:ext cx="12192000" cy="2103717"/>
          </a:xfrm>
          <a:prstGeom prst="rect">
            <a:avLst/>
          </a:prstGeom>
          <a:noFill/>
          <a:ln>
            <a:noFill/>
          </a:ln>
        </p:spPr>
      </p:pic>
      <p:sp>
        <p:nvSpPr>
          <p:cNvPr id="90" name="Google Shape;90;p18"/>
          <p:cNvSpPr txBox="1">
            <a:spLocks noGrp="1"/>
          </p:cNvSpPr>
          <p:nvPr>
            <p:ph type="body" idx="1"/>
          </p:nvPr>
        </p:nvSpPr>
        <p:spPr>
          <a:xfrm>
            <a:off x="2331646" y="1169311"/>
            <a:ext cx="9536113" cy="44780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43380"/>
              </a:buClr>
              <a:buSzPts val="3800"/>
              <a:buNone/>
            </a:pPr>
            <a:r>
              <a:rPr lang="en-US" sz="3800">
                <a:solidFill>
                  <a:srgbClr val="00833C"/>
                </a:solidFill>
              </a:rPr>
              <a:t>10 Steps to Success…</a:t>
            </a:r>
            <a:endParaRPr>
              <a:solidFill>
                <a:srgbClr val="00833C"/>
              </a:solidFill>
            </a:endParaRPr>
          </a:p>
        </p:txBody>
      </p:sp>
      <p:grpSp>
        <p:nvGrpSpPr>
          <p:cNvPr id="91" name="Google Shape;91;p18"/>
          <p:cNvGrpSpPr/>
          <p:nvPr/>
        </p:nvGrpSpPr>
        <p:grpSpPr>
          <a:xfrm>
            <a:off x="1583929" y="2001657"/>
            <a:ext cx="1591104" cy="2262241"/>
            <a:chOff x="1583929" y="2001657"/>
            <a:chExt cx="1591104" cy="2262241"/>
          </a:xfrm>
        </p:grpSpPr>
        <p:pic>
          <p:nvPicPr>
            <p:cNvPr id="92" name="Google Shape;92;p18"/>
            <p:cNvPicPr preferRelativeResize="0"/>
            <p:nvPr/>
          </p:nvPicPr>
          <p:blipFill rotWithShape="1">
            <a:blip r:embed="rId5">
              <a:alphaModFix/>
            </a:blip>
            <a:srcRect/>
            <a:stretch/>
          </p:blipFill>
          <p:spPr>
            <a:xfrm>
              <a:off x="1585788" y="2001657"/>
              <a:ext cx="1589245" cy="2262241"/>
            </a:xfrm>
            <a:prstGeom prst="rect">
              <a:avLst/>
            </a:prstGeom>
            <a:noFill/>
            <a:ln>
              <a:noFill/>
            </a:ln>
          </p:spPr>
        </p:pic>
        <p:sp>
          <p:nvSpPr>
            <p:cNvPr id="93" name="Google Shape;93;p18"/>
            <p:cNvSpPr txBox="1"/>
            <p:nvPr/>
          </p:nvSpPr>
          <p:spPr>
            <a:xfrm>
              <a:off x="2015611" y="3393335"/>
              <a:ext cx="707256" cy="58655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3600"/>
                <a:buFont typeface="Arial"/>
                <a:buNone/>
              </a:pPr>
              <a:r>
                <a:rPr lang="en-US" sz="2400" b="1" i="1" u="none" strike="noStrike" cap="none">
                  <a:solidFill>
                    <a:schemeClr val="lt1"/>
                  </a:solidFill>
                  <a:latin typeface="Calibri"/>
                  <a:ea typeface="Calibri"/>
                  <a:cs typeface="Calibri"/>
                  <a:sym typeface="Calibri"/>
                </a:rPr>
                <a:t>1</a:t>
              </a:r>
              <a:endParaRPr sz="2400" b="0" i="0" u="none" strike="noStrike" cap="none">
                <a:solidFill>
                  <a:srgbClr val="000000"/>
                </a:solidFill>
                <a:latin typeface="Arial"/>
                <a:ea typeface="Arial"/>
                <a:cs typeface="Arial"/>
                <a:sym typeface="Arial"/>
              </a:endParaRPr>
            </a:p>
          </p:txBody>
        </p:sp>
        <p:sp>
          <p:nvSpPr>
            <p:cNvPr id="94" name="Google Shape;94;p18"/>
            <p:cNvSpPr/>
            <p:nvPr/>
          </p:nvSpPr>
          <p:spPr>
            <a:xfrm>
              <a:off x="1785549" y="2151256"/>
              <a:ext cx="1174319" cy="1174319"/>
            </a:xfrm>
            <a:prstGeom prst="ellipse">
              <a:avLst/>
            </a:prstGeom>
            <a:solidFill>
              <a:srgbClr val="00457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5" name="Google Shape;95;p18"/>
            <p:cNvSpPr txBox="1"/>
            <p:nvPr/>
          </p:nvSpPr>
          <p:spPr>
            <a:xfrm>
              <a:off x="1583929" y="2568589"/>
              <a:ext cx="1548624" cy="55444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7DB2"/>
                </a:buClr>
                <a:buSzPts val="2400"/>
                <a:buFont typeface="Arial"/>
                <a:buNone/>
              </a:pPr>
              <a:r>
                <a:rPr lang="en-US" sz="1700" b="1" i="0" u="none" strike="noStrike" cap="none">
                  <a:solidFill>
                    <a:schemeClr val="lt1"/>
                  </a:solidFill>
                  <a:latin typeface="Calibri"/>
                  <a:ea typeface="Calibri"/>
                  <a:cs typeface="Calibri"/>
                  <a:sym typeface="Calibri"/>
                </a:rPr>
                <a:t>IDEATE</a:t>
              </a:r>
              <a:endParaRPr sz="1700" b="0" i="0" u="none" strike="noStrike" cap="none">
                <a:solidFill>
                  <a:schemeClr val="lt1"/>
                </a:solidFill>
                <a:latin typeface="Arial"/>
                <a:ea typeface="Arial"/>
                <a:cs typeface="Arial"/>
                <a:sym typeface="Arial"/>
              </a:endParaRPr>
            </a:p>
          </p:txBody>
        </p:sp>
      </p:grpSp>
      <p:grpSp>
        <p:nvGrpSpPr>
          <p:cNvPr id="96" name="Google Shape;96;p18"/>
          <p:cNvGrpSpPr/>
          <p:nvPr/>
        </p:nvGrpSpPr>
        <p:grpSpPr>
          <a:xfrm>
            <a:off x="3488440" y="2001657"/>
            <a:ext cx="1605996" cy="2286085"/>
            <a:chOff x="3488440" y="2001657"/>
            <a:chExt cx="1605996" cy="2286085"/>
          </a:xfrm>
        </p:grpSpPr>
        <p:pic>
          <p:nvPicPr>
            <p:cNvPr id="97" name="Google Shape;97;p18"/>
            <p:cNvPicPr preferRelativeResize="0"/>
            <p:nvPr/>
          </p:nvPicPr>
          <p:blipFill rotWithShape="1">
            <a:blip r:embed="rId6">
              <a:alphaModFix/>
            </a:blip>
            <a:srcRect/>
            <a:stretch/>
          </p:blipFill>
          <p:spPr>
            <a:xfrm>
              <a:off x="3488440" y="2001657"/>
              <a:ext cx="1605996" cy="2286085"/>
            </a:xfrm>
            <a:prstGeom prst="rect">
              <a:avLst/>
            </a:prstGeom>
            <a:noFill/>
            <a:ln>
              <a:noFill/>
            </a:ln>
          </p:spPr>
        </p:pic>
        <p:sp>
          <p:nvSpPr>
            <p:cNvPr id="98" name="Google Shape;98;p18"/>
            <p:cNvSpPr txBox="1"/>
            <p:nvPr/>
          </p:nvSpPr>
          <p:spPr>
            <a:xfrm>
              <a:off x="3921492" y="3393335"/>
              <a:ext cx="707257" cy="58655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3600"/>
                <a:buFont typeface="Arial"/>
                <a:buNone/>
              </a:pPr>
              <a:r>
                <a:rPr lang="en-US" sz="2400" b="1" i="1" u="none" strike="noStrike" cap="none">
                  <a:solidFill>
                    <a:schemeClr val="lt1"/>
                  </a:solidFill>
                  <a:latin typeface="Calibri"/>
                  <a:ea typeface="Calibri"/>
                  <a:cs typeface="Calibri"/>
                  <a:sym typeface="Calibri"/>
                </a:rPr>
                <a:t>2</a:t>
              </a:r>
              <a:endParaRPr sz="2400" b="0" i="0" u="none" strike="noStrike" cap="none">
                <a:solidFill>
                  <a:srgbClr val="000000"/>
                </a:solidFill>
                <a:latin typeface="Arial"/>
                <a:ea typeface="Arial"/>
                <a:cs typeface="Arial"/>
                <a:sym typeface="Arial"/>
              </a:endParaRPr>
            </a:p>
          </p:txBody>
        </p:sp>
        <p:sp>
          <p:nvSpPr>
            <p:cNvPr id="99" name="Google Shape;99;p18"/>
            <p:cNvSpPr/>
            <p:nvPr/>
          </p:nvSpPr>
          <p:spPr>
            <a:xfrm>
              <a:off x="3691431" y="2151256"/>
              <a:ext cx="1174320" cy="1174319"/>
            </a:xfrm>
            <a:prstGeom prst="ellipse">
              <a:avLst/>
            </a:prstGeom>
            <a:solidFill>
              <a:srgbClr val="0073A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0" name="Google Shape;100;p18"/>
            <p:cNvSpPr txBox="1"/>
            <p:nvPr/>
          </p:nvSpPr>
          <p:spPr>
            <a:xfrm>
              <a:off x="3489810" y="2568589"/>
              <a:ext cx="1548624" cy="46995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7DB2"/>
                </a:buClr>
                <a:buSzPts val="2400"/>
                <a:buFont typeface="Arial"/>
                <a:buNone/>
              </a:pPr>
              <a:r>
                <a:rPr lang="en-US" sz="1700" b="1" i="0" u="none" strike="noStrike" cap="none">
                  <a:solidFill>
                    <a:schemeClr val="lt1"/>
                  </a:solidFill>
                  <a:latin typeface="Calibri"/>
                  <a:ea typeface="Calibri"/>
                  <a:cs typeface="Calibri"/>
                  <a:sym typeface="Calibri"/>
                </a:rPr>
                <a:t>ORGANIZE</a:t>
              </a:r>
              <a:endParaRPr sz="1700" b="0" i="0" u="none" strike="noStrike" cap="none">
                <a:solidFill>
                  <a:schemeClr val="lt1"/>
                </a:solidFill>
                <a:latin typeface="Arial"/>
                <a:ea typeface="Arial"/>
                <a:cs typeface="Arial"/>
                <a:sym typeface="Arial"/>
              </a:endParaRPr>
            </a:p>
          </p:txBody>
        </p:sp>
      </p:grpSp>
      <p:grpSp>
        <p:nvGrpSpPr>
          <p:cNvPr id="101" name="Google Shape;101;p18"/>
          <p:cNvGrpSpPr/>
          <p:nvPr/>
        </p:nvGrpSpPr>
        <p:grpSpPr>
          <a:xfrm>
            <a:off x="5387378" y="2001657"/>
            <a:ext cx="1627614" cy="2316860"/>
            <a:chOff x="5387378" y="2001657"/>
            <a:chExt cx="1627614" cy="2316860"/>
          </a:xfrm>
        </p:grpSpPr>
        <p:pic>
          <p:nvPicPr>
            <p:cNvPr id="102" name="Google Shape;102;p18"/>
            <p:cNvPicPr preferRelativeResize="0"/>
            <p:nvPr/>
          </p:nvPicPr>
          <p:blipFill rotWithShape="1">
            <a:blip r:embed="rId7">
              <a:alphaModFix/>
            </a:blip>
            <a:srcRect/>
            <a:stretch/>
          </p:blipFill>
          <p:spPr>
            <a:xfrm>
              <a:off x="5387378" y="2001657"/>
              <a:ext cx="1627614" cy="2316860"/>
            </a:xfrm>
            <a:prstGeom prst="rect">
              <a:avLst/>
            </a:prstGeom>
            <a:noFill/>
            <a:ln>
              <a:noFill/>
            </a:ln>
          </p:spPr>
        </p:pic>
        <p:sp>
          <p:nvSpPr>
            <p:cNvPr id="103" name="Google Shape;103;p18"/>
            <p:cNvSpPr txBox="1"/>
            <p:nvPr/>
          </p:nvSpPr>
          <p:spPr>
            <a:xfrm>
              <a:off x="5827373" y="3393335"/>
              <a:ext cx="707256" cy="58655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3600"/>
                <a:buFont typeface="Arial"/>
                <a:buNone/>
              </a:pPr>
              <a:r>
                <a:rPr lang="en-US" sz="2400" b="1" i="1" u="none" strike="noStrike" cap="none">
                  <a:solidFill>
                    <a:schemeClr val="lt1"/>
                  </a:solidFill>
                  <a:latin typeface="Calibri"/>
                  <a:ea typeface="Calibri"/>
                  <a:cs typeface="Calibri"/>
                  <a:sym typeface="Calibri"/>
                </a:rPr>
                <a:t>3</a:t>
              </a:r>
              <a:endParaRPr sz="2400" b="0" i="0" u="none" strike="noStrike" cap="none">
                <a:solidFill>
                  <a:srgbClr val="000000"/>
                </a:solidFill>
                <a:latin typeface="Arial"/>
                <a:ea typeface="Arial"/>
                <a:cs typeface="Arial"/>
                <a:sym typeface="Arial"/>
              </a:endParaRPr>
            </a:p>
          </p:txBody>
        </p:sp>
        <p:sp>
          <p:nvSpPr>
            <p:cNvPr id="104" name="Google Shape;104;p18"/>
            <p:cNvSpPr/>
            <p:nvPr/>
          </p:nvSpPr>
          <p:spPr>
            <a:xfrm>
              <a:off x="5597311" y="2151256"/>
              <a:ext cx="1174319" cy="1174319"/>
            </a:xfrm>
            <a:prstGeom prst="ellipse">
              <a:avLst/>
            </a:prstGeom>
            <a:solidFill>
              <a:srgbClr val="01B4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5" name="Google Shape;105;p18"/>
            <p:cNvSpPr txBox="1"/>
            <p:nvPr/>
          </p:nvSpPr>
          <p:spPr>
            <a:xfrm>
              <a:off x="5395691" y="2568589"/>
              <a:ext cx="1548624" cy="55444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7DB2"/>
                </a:buClr>
                <a:buSzPts val="2400"/>
                <a:buFont typeface="Arial"/>
                <a:buNone/>
              </a:pPr>
              <a:r>
                <a:rPr lang="en-US" sz="1700" b="1" i="0" u="none" strike="noStrike" cap="none">
                  <a:solidFill>
                    <a:schemeClr val="lt1"/>
                  </a:solidFill>
                  <a:latin typeface="Calibri"/>
                  <a:ea typeface="Calibri"/>
                  <a:cs typeface="Calibri"/>
                  <a:sym typeface="Calibri"/>
                </a:rPr>
                <a:t>PARTNER</a:t>
              </a:r>
              <a:endParaRPr sz="1700" b="0" i="0" u="none" strike="noStrike" cap="none">
                <a:solidFill>
                  <a:schemeClr val="lt1"/>
                </a:solidFill>
                <a:latin typeface="Arial"/>
                <a:ea typeface="Arial"/>
                <a:cs typeface="Arial"/>
                <a:sym typeface="Arial"/>
              </a:endParaRPr>
            </a:p>
          </p:txBody>
        </p:sp>
      </p:grpSp>
      <p:grpSp>
        <p:nvGrpSpPr>
          <p:cNvPr id="106" name="Google Shape;106;p18"/>
          <p:cNvGrpSpPr/>
          <p:nvPr/>
        </p:nvGrpSpPr>
        <p:grpSpPr>
          <a:xfrm>
            <a:off x="7298407" y="2001657"/>
            <a:ext cx="1591882" cy="2265995"/>
            <a:chOff x="7298407" y="2001657"/>
            <a:chExt cx="1591882" cy="2265995"/>
          </a:xfrm>
        </p:grpSpPr>
        <p:pic>
          <p:nvPicPr>
            <p:cNvPr id="107" name="Google Shape;107;p18"/>
            <p:cNvPicPr preferRelativeResize="0"/>
            <p:nvPr/>
          </p:nvPicPr>
          <p:blipFill rotWithShape="1">
            <a:blip r:embed="rId8">
              <a:alphaModFix/>
            </a:blip>
            <a:srcRect/>
            <a:stretch/>
          </p:blipFill>
          <p:spPr>
            <a:xfrm>
              <a:off x="7298407" y="2001657"/>
              <a:ext cx="1591882" cy="2265995"/>
            </a:xfrm>
            <a:prstGeom prst="rect">
              <a:avLst/>
            </a:prstGeom>
            <a:noFill/>
            <a:ln>
              <a:noFill/>
            </a:ln>
          </p:spPr>
        </p:pic>
        <p:sp>
          <p:nvSpPr>
            <p:cNvPr id="108" name="Google Shape;108;p18"/>
            <p:cNvSpPr txBox="1"/>
            <p:nvPr/>
          </p:nvSpPr>
          <p:spPr>
            <a:xfrm>
              <a:off x="7733254" y="3393335"/>
              <a:ext cx="707256" cy="58655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3600"/>
                <a:buFont typeface="Arial"/>
                <a:buNone/>
              </a:pPr>
              <a:r>
                <a:rPr lang="en-US" sz="2400" b="1" i="1" u="none" strike="noStrike" cap="none">
                  <a:solidFill>
                    <a:schemeClr val="lt1"/>
                  </a:solidFill>
                  <a:latin typeface="Calibri"/>
                  <a:ea typeface="Calibri"/>
                  <a:cs typeface="Calibri"/>
                  <a:sym typeface="Calibri"/>
                </a:rPr>
                <a:t>4</a:t>
              </a:r>
              <a:endParaRPr sz="2400" b="0" i="0" u="none" strike="noStrike" cap="none">
                <a:solidFill>
                  <a:srgbClr val="000000"/>
                </a:solidFill>
                <a:latin typeface="Arial"/>
                <a:ea typeface="Arial"/>
                <a:cs typeface="Arial"/>
                <a:sym typeface="Arial"/>
              </a:endParaRPr>
            </a:p>
          </p:txBody>
        </p:sp>
        <p:sp>
          <p:nvSpPr>
            <p:cNvPr id="109" name="Google Shape;109;p18"/>
            <p:cNvSpPr/>
            <p:nvPr/>
          </p:nvSpPr>
          <p:spPr>
            <a:xfrm>
              <a:off x="7503192" y="2151256"/>
              <a:ext cx="1174319" cy="1174319"/>
            </a:xfrm>
            <a:prstGeom prst="ellipse">
              <a:avLst/>
            </a:prstGeom>
            <a:solidFill>
              <a:srgbClr val="2CB6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0" name="Google Shape;110;p18"/>
            <p:cNvSpPr txBox="1"/>
            <p:nvPr/>
          </p:nvSpPr>
          <p:spPr>
            <a:xfrm>
              <a:off x="7301572" y="2568589"/>
              <a:ext cx="1548624" cy="55444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7DB2"/>
                </a:buClr>
                <a:buSzPts val="2400"/>
                <a:buFont typeface="Arial"/>
                <a:buNone/>
              </a:pPr>
              <a:r>
                <a:rPr lang="en-US" sz="1700" b="1" i="0" u="none" strike="noStrike" cap="none">
                  <a:solidFill>
                    <a:schemeClr val="lt1"/>
                  </a:solidFill>
                  <a:latin typeface="Calibri"/>
                  <a:ea typeface="Calibri"/>
                  <a:cs typeface="Calibri"/>
                  <a:sym typeface="Calibri"/>
                </a:rPr>
                <a:t>PROMOTE</a:t>
              </a:r>
              <a:endParaRPr sz="1700" b="0" i="0" u="none" strike="noStrike" cap="none">
                <a:solidFill>
                  <a:schemeClr val="lt1"/>
                </a:solidFill>
                <a:latin typeface="Arial"/>
                <a:ea typeface="Arial"/>
                <a:cs typeface="Arial"/>
                <a:sym typeface="Arial"/>
              </a:endParaRPr>
            </a:p>
          </p:txBody>
        </p:sp>
      </p:grpSp>
      <p:grpSp>
        <p:nvGrpSpPr>
          <p:cNvPr id="111" name="Google Shape;111;p18"/>
          <p:cNvGrpSpPr/>
          <p:nvPr/>
        </p:nvGrpSpPr>
        <p:grpSpPr>
          <a:xfrm>
            <a:off x="9194801" y="1999649"/>
            <a:ext cx="1592973" cy="2267551"/>
            <a:chOff x="9194801" y="1999649"/>
            <a:chExt cx="1592973" cy="2267551"/>
          </a:xfrm>
        </p:grpSpPr>
        <p:pic>
          <p:nvPicPr>
            <p:cNvPr id="112" name="Google Shape;112;p18"/>
            <p:cNvPicPr preferRelativeResize="0"/>
            <p:nvPr/>
          </p:nvPicPr>
          <p:blipFill rotWithShape="1">
            <a:blip r:embed="rId9">
              <a:alphaModFix/>
            </a:blip>
            <a:srcRect/>
            <a:stretch/>
          </p:blipFill>
          <p:spPr>
            <a:xfrm>
              <a:off x="9194801" y="1999649"/>
              <a:ext cx="1592973" cy="2267551"/>
            </a:xfrm>
            <a:prstGeom prst="rect">
              <a:avLst/>
            </a:prstGeom>
            <a:noFill/>
            <a:ln>
              <a:noFill/>
            </a:ln>
          </p:spPr>
        </p:pic>
        <p:sp>
          <p:nvSpPr>
            <p:cNvPr id="113" name="Google Shape;113;p18"/>
            <p:cNvSpPr txBox="1"/>
            <p:nvPr/>
          </p:nvSpPr>
          <p:spPr>
            <a:xfrm>
              <a:off x="9639134" y="3393335"/>
              <a:ext cx="707256" cy="58655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3600"/>
                <a:buFont typeface="Arial"/>
                <a:buNone/>
              </a:pPr>
              <a:r>
                <a:rPr lang="en-US" sz="2400" b="1" i="1" u="none" strike="noStrike" cap="none">
                  <a:solidFill>
                    <a:schemeClr val="lt1"/>
                  </a:solidFill>
                  <a:latin typeface="Calibri"/>
                  <a:ea typeface="Calibri"/>
                  <a:cs typeface="Calibri"/>
                  <a:sym typeface="Calibri"/>
                </a:rPr>
                <a:t>5</a:t>
              </a:r>
              <a:endParaRPr sz="2400" b="0" i="0" u="none" strike="noStrike" cap="none">
                <a:solidFill>
                  <a:srgbClr val="000000"/>
                </a:solidFill>
                <a:latin typeface="Arial"/>
                <a:ea typeface="Arial"/>
                <a:cs typeface="Arial"/>
                <a:sym typeface="Arial"/>
              </a:endParaRPr>
            </a:p>
          </p:txBody>
        </p:sp>
        <p:sp>
          <p:nvSpPr>
            <p:cNvPr id="114" name="Google Shape;114;p18"/>
            <p:cNvSpPr/>
            <p:nvPr/>
          </p:nvSpPr>
          <p:spPr>
            <a:xfrm>
              <a:off x="9409072" y="2151256"/>
              <a:ext cx="1174319" cy="1174319"/>
            </a:xfrm>
            <a:prstGeom prst="ellipse">
              <a:avLst/>
            </a:prstGeom>
            <a:solidFill>
              <a:srgbClr val="0074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5" name="Google Shape;115;p18"/>
            <p:cNvSpPr txBox="1"/>
            <p:nvPr/>
          </p:nvSpPr>
          <p:spPr>
            <a:xfrm>
              <a:off x="9207452" y="2489200"/>
              <a:ext cx="1548624" cy="59996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7DB2"/>
                </a:buClr>
                <a:buSzPts val="2400"/>
                <a:buFont typeface="Arial"/>
                <a:buNone/>
              </a:pPr>
              <a:r>
                <a:rPr lang="en-US" sz="1700" b="1" i="0" u="none" strike="noStrike" cap="none">
                  <a:solidFill>
                    <a:schemeClr val="lt1"/>
                  </a:solidFill>
                  <a:latin typeface="Calibri"/>
                  <a:ea typeface="Calibri"/>
                  <a:cs typeface="Calibri"/>
                  <a:sym typeface="Calibri"/>
                </a:rPr>
                <a:t>FOLLOW THROUGH</a:t>
              </a:r>
              <a:endParaRPr sz="1700" b="0" i="0" u="none" strike="noStrike" cap="none">
                <a:solidFill>
                  <a:schemeClr val="lt1"/>
                </a:solidFill>
                <a:latin typeface="Arial"/>
                <a:ea typeface="Arial"/>
                <a:cs typeface="Arial"/>
                <a:sym typeface="Arial"/>
              </a:endParaRPr>
            </a:p>
          </p:txBody>
        </p:sp>
      </p:grpSp>
      <p:grpSp>
        <p:nvGrpSpPr>
          <p:cNvPr id="116" name="Google Shape;116;p18"/>
          <p:cNvGrpSpPr/>
          <p:nvPr/>
        </p:nvGrpSpPr>
        <p:grpSpPr>
          <a:xfrm>
            <a:off x="2358241" y="3978881"/>
            <a:ext cx="1599947" cy="2260213"/>
            <a:chOff x="2498327" y="3864324"/>
            <a:chExt cx="1599947" cy="2260213"/>
          </a:xfrm>
        </p:grpSpPr>
        <p:pic>
          <p:nvPicPr>
            <p:cNvPr id="117" name="Google Shape;117;p18"/>
            <p:cNvPicPr preferRelativeResize="0"/>
            <p:nvPr/>
          </p:nvPicPr>
          <p:blipFill rotWithShape="1">
            <a:blip r:embed="rId10">
              <a:alphaModFix/>
            </a:blip>
            <a:srcRect/>
            <a:stretch/>
          </p:blipFill>
          <p:spPr>
            <a:xfrm>
              <a:off x="2510455" y="3864324"/>
              <a:ext cx="1587819" cy="2260213"/>
            </a:xfrm>
            <a:prstGeom prst="rect">
              <a:avLst/>
            </a:prstGeom>
            <a:noFill/>
            <a:ln>
              <a:noFill/>
            </a:ln>
          </p:spPr>
        </p:pic>
        <p:sp>
          <p:nvSpPr>
            <p:cNvPr id="118" name="Google Shape;118;p18"/>
            <p:cNvSpPr txBox="1"/>
            <p:nvPr/>
          </p:nvSpPr>
          <p:spPr>
            <a:xfrm>
              <a:off x="2930009" y="5256002"/>
              <a:ext cx="707256" cy="58655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3600"/>
                <a:buFont typeface="Arial"/>
                <a:buNone/>
              </a:pPr>
              <a:r>
                <a:rPr lang="en-US" sz="2400" b="1" i="1" u="none" strike="noStrike" cap="none">
                  <a:solidFill>
                    <a:schemeClr val="lt1"/>
                  </a:solidFill>
                  <a:latin typeface="Calibri"/>
                  <a:ea typeface="Calibri"/>
                  <a:cs typeface="Calibri"/>
                  <a:sym typeface="Calibri"/>
                </a:rPr>
                <a:t>6</a:t>
              </a:r>
              <a:endParaRPr sz="2400" b="0" i="0" u="none" strike="noStrike" cap="none">
                <a:solidFill>
                  <a:srgbClr val="000000"/>
                </a:solidFill>
                <a:latin typeface="Arial"/>
                <a:ea typeface="Arial"/>
                <a:cs typeface="Arial"/>
                <a:sym typeface="Arial"/>
              </a:endParaRPr>
            </a:p>
          </p:txBody>
        </p:sp>
        <p:sp>
          <p:nvSpPr>
            <p:cNvPr id="119" name="Google Shape;119;p18"/>
            <p:cNvSpPr/>
            <p:nvPr/>
          </p:nvSpPr>
          <p:spPr>
            <a:xfrm>
              <a:off x="2699947" y="4013923"/>
              <a:ext cx="1174319" cy="1174319"/>
            </a:xfrm>
            <a:prstGeom prst="ellipse">
              <a:avLst/>
            </a:prstGeom>
            <a:solidFill>
              <a:srgbClr val="75BD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0" name="Google Shape;120;p18"/>
            <p:cNvSpPr txBox="1"/>
            <p:nvPr/>
          </p:nvSpPr>
          <p:spPr>
            <a:xfrm>
              <a:off x="2498327" y="4368800"/>
              <a:ext cx="1548624" cy="616902"/>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en-US" sz="1700" b="1" i="0" u="none" strike="noStrike" cap="none">
                  <a:solidFill>
                    <a:srgbClr val="FFFFFF"/>
                  </a:solidFill>
                  <a:latin typeface="Calibri"/>
                  <a:ea typeface="Calibri"/>
                  <a:cs typeface="Calibri"/>
                  <a:sym typeface="Calibri"/>
                </a:rPr>
                <a:t>SUBMIT</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1700"/>
                <a:buFont typeface="Arial"/>
                <a:buNone/>
              </a:pPr>
              <a:r>
                <a:rPr lang="en-US" sz="1700" b="1" i="0" u="none" strike="noStrike" cap="none">
                  <a:solidFill>
                    <a:srgbClr val="FFFFFF"/>
                  </a:solidFill>
                  <a:latin typeface="Calibri"/>
                  <a:ea typeface="Calibri"/>
                  <a:cs typeface="Calibri"/>
                  <a:sym typeface="Calibri"/>
                </a:rPr>
                <a:t>EVENT</a:t>
              </a:r>
              <a:endParaRPr sz="1700" b="0" i="0" u="none" strike="noStrike" cap="none">
                <a:solidFill>
                  <a:srgbClr val="FFFFFF"/>
                </a:solidFill>
                <a:latin typeface="Arial"/>
                <a:ea typeface="Arial"/>
                <a:cs typeface="Arial"/>
                <a:sym typeface="Arial"/>
              </a:endParaRPr>
            </a:p>
          </p:txBody>
        </p:sp>
      </p:grpSp>
      <p:grpSp>
        <p:nvGrpSpPr>
          <p:cNvPr id="121" name="Google Shape;121;p18"/>
          <p:cNvGrpSpPr/>
          <p:nvPr/>
        </p:nvGrpSpPr>
        <p:grpSpPr>
          <a:xfrm>
            <a:off x="4374530" y="3979893"/>
            <a:ext cx="1591906" cy="2266029"/>
            <a:chOff x="4382297" y="3863837"/>
            <a:chExt cx="1591906" cy="2266029"/>
          </a:xfrm>
        </p:grpSpPr>
        <p:pic>
          <p:nvPicPr>
            <p:cNvPr id="122" name="Google Shape;122;p18"/>
            <p:cNvPicPr preferRelativeResize="0"/>
            <p:nvPr/>
          </p:nvPicPr>
          <p:blipFill rotWithShape="1">
            <a:blip r:embed="rId11">
              <a:alphaModFix/>
            </a:blip>
            <a:srcRect/>
            <a:stretch/>
          </p:blipFill>
          <p:spPr>
            <a:xfrm>
              <a:off x="4382297" y="3863837"/>
              <a:ext cx="1591906" cy="2266029"/>
            </a:xfrm>
            <a:prstGeom prst="rect">
              <a:avLst/>
            </a:prstGeom>
            <a:noFill/>
            <a:ln>
              <a:noFill/>
            </a:ln>
          </p:spPr>
        </p:pic>
        <p:sp>
          <p:nvSpPr>
            <p:cNvPr id="123" name="Google Shape;123;p18"/>
            <p:cNvSpPr txBox="1"/>
            <p:nvPr/>
          </p:nvSpPr>
          <p:spPr>
            <a:xfrm>
              <a:off x="4835890" y="5256002"/>
              <a:ext cx="707257" cy="58655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3600"/>
                <a:buFont typeface="Arial"/>
                <a:buNone/>
              </a:pPr>
              <a:r>
                <a:rPr lang="en-US" sz="2400" b="1" i="1" u="none" strike="noStrike" cap="none">
                  <a:solidFill>
                    <a:schemeClr val="lt1"/>
                  </a:solidFill>
                  <a:latin typeface="Calibri"/>
                  <a:ea typeface="Calibri"/>
                  <a:cs typeface="Calibri"/>
                  <a:sym typeface="Calibri"/>
                </a:rPr>
                <a:t>7</a:t>
              </a:r>
              <a:endParaRPr sz="2400" b="0" i="0" u="none" strike="noStrike" cap="none">
                <a:solidFill>
                  <a:srgbClr val="000000"/>
                </a:solidFill>
                <a:latin typeface="Arial"/>
                <a:ea typeface="Arial"/>
                <a:cs typeface="Arial"/>
                <a:sym typeface="Arial"/>
              </a:endParaRPr>
            </a:p>
          </p:txBody>
        </p:sp>
        <p:sp>
          <p:nvSpPr>
            <p:cNvPr id="124" name="Google Shape;124;p18"/>
            <p:cNvSpPr/>
            <p:nvPr/>
          </p:nvSpPr>
          <p:spPr>
            <a:xfrm>
              <a:off x="4605829" y="4013923"/>
              <a:ext cx="1174320" cy="1174319"/>
            </a:xfrm>
            <a:prstGeom prst="ellipse">
              <a:avLst/>
            </a:prstGeom>
            <a:solidFill>
              <a:srgbClr val="FDC32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5" name="Google Shape;125;p18"/>
            <p:cNvSpPr txBox="1"/>
            <p:nvPr/>
          </p:nvSpPr>
          <p:spPr>
            <a:xfrm>
              <a:off x="4404208" y="4431256"/>
              <a:ext cx="1548624" cy="46995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1700"/>
                <a:buFont typeface="Arial"/>
                <a:buNone/>
              </a:pPr>
              <a:r>
                <a:rPr lang="en-US" sz="1700" b="1" i="0" u="none" strike="noStrike" cap="none">
                  <a:solidFill>
                    <a:srgbClr val="FFFFFF"/>
                  </a:solidFill>
                  <a:latin typeface="Calibri"/>
                  <a:ea typeface="Calibri"/>
                  <a:cs typeface="Calibri"/>
                  <a:sym typeface="Calibri"/>
                </a:rPr>
                <a:t>CELEBRATE</a:t>
              </a:r>
              <a:endParaRPr sz="1700" b="0" i="0" u="none" strike="noStrike" cap="none">
                <a:solidFill>
                  <a:srgbClr val="FFFFFF"/>
                </a:solidFill>
                <a:latin typeface="Arial"/>
                <a:ea typeface="Arial"/>
                <a:cs typeface="Arial"/>
                <a:sym typeface="Arial"/>
              </a:endParaRPr>
            </a:p>
          </p:txBody>
        </p:sp>
      </p:grpSp>
      <p:grpSp>
        <p:nvGrpSpPr>
          <p:cNvPr id="126" name="Google Shape;126;p18"/>
          <p:cNvGrpSpPr/>
          <p:nvPr/>
        </p:nvGrpSpPr>
        <p:grpSpPr>
          <a:xfrm>
            <a:off x="6310065" y="3897116"/>
            <a:ext cx="1563300" cy="2225311"/>
            <a:chOff x="6310065" y="3897116"/>
            <a:chExt cx="1563300" cy="2225311"/>
          </a:xfrm>
        </p:grpSpPr>
        <p:pic>
          <p:nvPicPr>
            <p:cNvPr id="127" name="Google Shape;127;p18"/>
            <p:cNvPicPr preferRelativeResize="0"/>
            <p:nvPr/>
          </p:nvPicPr>
          <p:blipFill rotWithShape="1">
            <a:blip r:embed="rId12">
              <a:alphaModFix/>
            </a:blip>
            <a:srcRect/>
            <a:stretch/>
          </p:blipFill>
          <p:spPr>
            <a:xfrm>
              <a:off x="6310065" y="3897116"/>
              <a:ext cx="1563300" cy="2225311"/>
            </a:xfrm>
            <a:prstGeom prst="rect">
              <a:avLst/>
            </a:prstGeom>
            <a:noFill/>
            <a:ln>
              <a:noFill/>
            </a:ln>
          </p:spPr>
        </p:pic>
        <p:sp>
          <p:nvSpPr>
            <p:cNvPr id="128" name="Google Shape;128;p18"/>
            <p:cNvSpPr txBox="1"/>
            <p:nvPr/>
          </p:nvSpPr>
          <p:spPr>
            <a:xfrm>
              <a:off x="6741771" y="5256002"/>
              <a:ext cx="707256" cy="58655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3600"/>
                <a:buFont typeface="Arial"/>
                <a:buNone/>
              </a:pPr>
              <a:r>
                <a:rPr lang="en-US" sz="2400" b="1" i="1" u="none" strike="noStrike" cap="none">
                  <a:solidFill>
                    <a:schemeClr val="lt1"/>
                  </a:solidFill>
                  <a:latin typeface="Calibri"/>
                  <a:ea typeface="Calibri"/>
                  <a:cs typeface="Calibri"/>
                  <a:sym typeface="Calibri"/>
                </a:rPr>
                <a:t>8</a:t>
              </a:r>
              <a:endParaRPr sz="2400" b="0" i="0" u="none" strike="noStrike" cap="none">
                <a:solidFill>
                  <a:srgbClr val="000000"/>
                </a:solidFill>
                <a:latin typeface="Arial"/>
                <a:ea typeface="Arial"/>
                <a:cs typeface="Arial"/>
                <a:sym typeface="Arial"/>
              </a:endParaRPr>
            </a:p>
          </p:txBody>
        </p:sp>
        <p:sp>
          <p:nvSpPr>
            <p:cNvPr id="129" name="Google Shape;129;p18"/>
            <p:cNvSpPr/>
            <p:nvPr/>
          </p:nvSpPr>
          <p:spPr>
            <a:xfrm>
              <a:off x="6511709" y="4013923"/>
              <a:ext cx="1174319" cy="1174319"/>
            </a:xfrm>
            <a:prstGeom prst="ellipse">
              <a:avLst/>
            </a:prstGeom>
            <a:solidFill>
              <a:srgbClr val="EE742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0" name="Google Shape;130;p18"/>
            <p:cNvSpPr txBox="1"/>
            <p:nvPr/>
          </p:nvSpPr>
          <p:spPr>
            <a:xfrm>
              <a:off x="6310089" y="4368800"/>
              <a:ext cx="1548624" cy="616901"/>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1" i="0" u="none" strike="noStrike" cap="none">
                  <a:solidFill>
                    <a:srgbClr val="FFFFFF"/>
                  </a:solidFill>
                  <a:latin typeface="Calibri"/>
                  <a:ea typeface="Calibri"/>
                  <a:cs typeface="Calibri"/>
                  <a:sym typeface="Calibri"/>
                </a:rPr>
                <a:t>PARTICIPATE</a:t>
              </a:r>
              <a:br>
                <a:rPr lang="en-US" sz="1400" b="1" i="0" u="none" strike="noStrike" cap="none">
                  <a:solidFill>
                    <a:srgbClr val="FFFFFF"/>
                  </a:solidFill>
                  <a:latin typeface="Calibri"/>
                  <a:ea typeface="Calibri"/>
                  <a:cs typeface="Calibri"/>
                  <a:sym typeface="Calibri"/>
                </a:rPr>
              </a:br>
              <a:r>
                <a:rPr lang="en-US" sz="1400" b="1" i="0" u="none" strike="noStrike" cap="none">
                  <a:solidFill>
                    <a:srgbClr val="FFFFFF"/>
                  </a:solidFill>
                  <a:latin typeface="Calibri"/>
                  <a:ea typeface="Calibri"/>
                  <a:cs typeface="Calibri"/>
                  <a:sym typeface="Calibri"/>
                </a:rPr>
                <a:t>IN CONTEST</a:t>
              </a:r>
              <a:endParaRPr sz="1400" b="0" i="0" u="none" strike="noStrike" cap="none">
                <a:solidFill>
                  <a:srgbClr val="FFFFFF"/>
                </a:solidFill>
                <a:latin typeface="Arial"/>
                <a:ea typeface="Arial"/>
                <a:cs typeface="Arial"/>
                <a:sym typeface="Arial"/>
              </a:endParaRPr>
            </a:p>
          </p:txBody>
        </p:sp>
      </p:grpSp>
      <p:grpSp>
        <p:nvGrpSpPr>
          <p:cNvPr id="131" name="Google Shape;131;p18"/>
          <p:cNvGrpSpPr/>
          <p:nvPr/>
        </p:nvGrpSpPr>
        <p:grpSpPr>
          <a:xfrm>
            <a:off x="8215970" y="3864149"/>
            <a:ext cx="1594457" cy="2245287"/>
            <a:chOff x="8215970" y="3864149"/>
            <a:chExt cx="1594457" cy="2245287"/>
          </a:xfrm>
        </p:grpSpPr>
        <p:pic>
          <p:nvPicPr>
            <p:cNvPr id="132" name="Google Shape;132;p18"/>
            <p:cNvPicPr preferRelativeResize="0"/>
            <p:nvPr/>
          </p:nvPicPr>
          <p:blipFill rotWithShape="1">
            <a:blip r:embed="rId13">
              <a:alphaModFix/>
            </a:blip>
            <a:srcRect/>
            <a:stretch/>
          </p:blipFill>
          <p:spPr>
            <a:xfrm>
              <a:off x="8233093" y="3864149"/>
              <a:ext cx="1577334" cy="2245287"/>
            </a:xfrm>
            <a:prstGeom prst="rect">
              <a:avLst/>
            </a:prstGeom>
            <a:noFill/>
            <a:ln>
              <a:noFill/>
            </a:ln>
          </p:spPr>
        </p:pic>
        <p:sp>
          <p:nvSpPr>
            <p:cNvPr id="133" name="Google Shape;133;p18"/>
            <p:cNvSpPr txBox="1"/>
            <p:nvPr/>
          </p:nvSpPr>
          <p:spPr>
            <a:xfrm>
              <a:off x="8647652" y="5256002"/>
              <a:ext cx="707256" cy="58655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3600"/>
                <a:buFont typeface="Arial"/>
                <a:buNone/>
              </a:pPr>
              <a:r>
                <a:rPr lang="en-US" sz="2400" b="1" i="1" u="none" strike="noStrike" cap="none">
                  <a:solidFill>
                    <a:schemeClr val="lt1"/>
                  </a:solidFill>
                  <a:latin typeface="Calibri"/>
                  <a:ea typeface="Calibri"/>
                  <a:cs typeface="Calibri"/>
                  <a:sym typeface="Calibri"/>
                </a:rPr>
                <a:t>9</a:t>
              </a:r>
              <a:endParaRPr sz="2400" b="0" i="0" u="none" strike="noStrike" cap="none">
                <a:solidFill>
                  <a:srgbClr val="000000"/>
                </a:solidFill>
                <a:latin typeface="Arial"/>
                <a:ea typeface="Arial"/>
                <a:cs typeface="Arial"/>
                <a:sym typeface="Arial"/>
              </a:endParaRPr>
            </a:p>
          </p:txBody>
        </p:sp>
        <p:sp>
          <p:nvSpPr>
            <p:cNvPr id="134" name="Google Shape;134;p18"/>
            <p:cNvSpPr/>
            <p:nvPr/>
          </p:nvSpPr>
          <p:spPr>
            <a:xfrm>
              <a:off x="8417590" y="4013923"/>
              <a:ext cx="1174319" cy="1174319"/>
            </a:xfrm>
            <a:prstGeom prst="ellipse">
              <a:avLst/>
            </a:prstGeom>
            <a:solidFill>
              <a:srgbClr val="BE1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5" name="Google Shape;135;p18"/>
            <p:cNvSpPr txBox="1"/>
            <p:nvPr/>
          </p:nvSpPr>
          <p:spPr>
            <a:xfrm>
              <a:off x="8215970" y="4329656"/>
              <a:ext cx="1548624" cy="554445"/>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en-US" sz="1700" b="1" i="0" u="none" strike="noStrike" cap="none">
                  <a:solidFill>
                    <a:schemeClr val="lt1"/>
                  </a:solidFill>
                  <a:latin typeface="Calibri"/>
                  <a:ea typeface="Calibri"/>
                  <a:cs typeface="Calibri"/>
                  <a:sym typeface="Calibri"/>
                </a:rPr>
                <a:t>VOTE</a:t>
              </a:r>
              <a:endParaRPr sz="1700" b="0" i="0" u="none" strike="noStrike" cap="none">
                <a:solidFill>
                  <a:schemeClr val="lt1"/>
                </a:solidFill>
                <a:latin typeface="Arial"/>
                <a:ea typeface="Arial"/>
                <a:cs typeface="Arial"/>
                <a:sym typeface="Arial"/>
              </a:endParaRPr>
            </a:p>
          </p:txBody>
        </p:sp>
      </p:grpSp>
      <p:grpSp>
        <p:nvGrpSpPr>
          <p:cNvPr id="136" name="Google Shape;136;p18"/>
          <p:cNvGrpSpPr/>
          <p:nvPr/>
        </p:nvGrpSpPr>
        <p:grpSpPr>
          <a:xfrm>
            <a:off x="10121850" y="3869763"/>
            <a:ext cx="1548624" cy="2192370"/>
            <a:chOff x="10121850" y="3869763"/>
            <a:chExt cx="1548624" cy="2192370"/>
          </a:xfrm>
        </p:grpSpPr>
        <p:pic>
          <p:nvPicPr>
            <p:cNvPr id="137" name="Google Shape;137;p18"/>
            <p:cNvPicPr preferRelativeResize="0"/>
            <p:nvPr/>
          </p:nvPicPr>
          <p:blipFill rotWithShape="1">
            <a:blip r:embed="rId14">
              <a:alphaModFix/>
            </a:blip>
            <a:srcRect/>
            <a:stretch/>
          </p:blipFill>
          <p:spPr>
            <a:xfrm>
              <a:off x="10123016" y="3869763"/>
              <a:ext cx="1540160" cy="2192370"/>
            </a:xfrm>
            <a:prstGeom prst="rect">
              <a:avLst/>
            </a:prstGeom>
            <a:noFill/>
            <a:ln>
              <a:noFill/>
            </a:ln>
          </p:spPr>
        </p:pic>
        <p:sp>
          <p:nvSpPr>
            <p:cNvPr id="138" name="Google Shape;138;p18"/>
            <p:cNvSpPr txBox="1"/>
            <p:nvPr/>
          </p:nvSpPr>
          <p:spPr>
            <a:xfrm>
              <a:off x="10553532" y="5256002"/>
              <a:ext cx="707256" cy="58655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3600"/>
                <a:buFont typeface="Arial"/>
                <a:buNone/>
              </a:pPr>
              <a:r>
                <a:rPr lang="en-US" sz="2400" b="1" i="1" u="none" strike="noStrike" cap="none">
                  <a:solidFill>
                    <a:schemeClr val="lt1"/>
                  </a:solidFill>
                  <a:latin typeface="Calibri"/>
                  <a:ea typeface="Calibri"/>
                  <a:cs typeface="Calibri"/>
                  <a:sym typeface="Calibri"/>
                </a:rPr>
                <a:t>10</a:t>
              </a:r>
              <a:endParaRPr sz="2400" b="0" i="0" u="none" strike="noStrike" cap="none">
                <a:solidFill>
                  <a:srgbClr val="000000"/>
                </a:solidFill>
                <a:latin typeface="Arial"/>
                <a:ea typeface="Arial"/>
                <a:cs typeface="Arial"/>
                <a:sym typeface="Arial"/>
              </a:endParaRPr>
            </a:p>
          </p:txBody>
        </p:sp>
        <p:sp>
          <p:nvSpPr>
            <p:cNvPr id="139" name="Google Shape;139;p18"/>
            <p:cNvSpPr/>
            <p:nvPr/>
          </p:nvSpPr>
          <p:spPr>
            <a:xfrm>
              <a:off x="10323470" y="4013923"/>
              <a:ext cx="1174319" cy="1174319"/>
            </a:xfrm>
            <a:prstGeom prst="ellipse">
              <a:avLst/>
            </a:prstGeom>
            <a:solidFill>
              <a:srgbClr val="8433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0" name="Google Shape;140;p18"/>
            <p:cNvSpPr txBox="1"/>
            <p:nvPr/>
          </p:nvSpPr>
          <p:spPr>
            <a:xfrm>
              <a:off x="10121850" y="4351867"/>
              <a:ext cx="1548624" cy="59996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1700"/>
                <a:buFont typeface="Arial"/>
                <a:buNone/>
              </a:pPr>
              <a:r>
                <a:rPr lang="en-US" sz="1700" b="1" i="0" u="none" strike="noStrike" cap="none">
                  <a:solidFill>
                    <a:schemeClr val="lt1"/>
                  </a:solidFill>
                  <a:latin typeface="Calibri"/>
                  <a:ea typeface="Calibri"/>
                  <a:cs typeface="Calibri"/>
                  <a:sym typeface="Calibri"/>
                </a:rPr>
                <a:t>STAY CONNECTED</a:t>
              </a:r>
              <a:endParaRPr sz="1700" b="0" i="0" u="none" strike="noStrike" cap="none">
                <a:solidFill>
                  <a:schemeClr val="lt1"/>
                </a:solidFill>
                <a:latin typeface="Arial"/>
                <a:ea typeface="Arial"/>
                <a:cs typeface="Arial"/>
                <a:sym typeface="Arial"/>
              </a:endParaRPr>
            </a:p>
          </p:txBody>
        </p:sp>
      </p:grpSp>
      <p:pic>
        <p:nvPicPr>
          <p:cNvPr id="141" name="Google Shape;141;p18"/>
          <p:cNvPicPr preferRelativeResize="0"/>
          <p:nvPr/>
        </p:nvPicPr>
        <p:blipFill rotWithShape="1">
          <a:blip r:embed="rId15">
            <a:alphaModFix/>
          </a:blip>
          <a:srcRect/>
          <a:stretch/>
        </p:blipFill>
        <p:spPr>
          <a:xfrm>
            <a:off x="10746325" y="6306866"/>
            <a:ext cx="1109141" cy="328121"/>
          </a:xfrm>
          <a:prstGeom prst="rect">
            <a:avLst/>
          </a:prstGeom>
          <a:noFill/>
          <a:ln>
            <a:noFill/>
          </a:ln>
        </p:spPr>
      </p:pic>
      <p:pic>
        <p:nvPicPr>
          <p:cNvPr id="142" name="Google Shape;142;p18"/>
          <p:cNvPicPr preferRelativeResize="0"/>
          <p:nvPr/>
        </p:nvPicPr>
        <p:blipFill rotWithShape="1">
          <a:blip r:embed="rId16">
            <a:alphaModFix/>
          </a:blip>
          <a:srcRect/>
          <a:stretch/>
        </p:blipFill>
        <p:spPr>
          <a:xfrm>
            <a:off x="288758" y="103676"/>
            <a:ext cx="1237649" cy="124261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0">
                                            <p:txEl>
                                              <p:pRg st="0" end="0"/>
                                            </p:txEl>
                                          </p:spTgt>
                                        </p:tgtEl>
                                        <p:attrNameLst>
                                          <p:attrName>style.visibility</p:attrName>
                                        </p:attrNameLst>
                                      </p:cBhvr>
                                      <p:to>
                                        <p:strVal val="visible"/>
                                      </p:to>
                                    </p:set>
                                    <p:anim calcmode="lin" valueType="num">
                                      <p:cBhvr additive="base">
                                        <p:cTn id="7" dur="500"/>
                                        <p:tgtEl>
                                          <p:spTgt spid="90">
                                            <p:txEl>
                                              <p:pRg st="0" end="0"/>
                                            </p:txEl>
                                          </p:spTgt>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91"/>
                                        </p:tgtEl>
                                        <p:attrNameLst>
                                          <p:attrName>style.visibility</p:attrName>
                                        </p:attrNameLst>
                                      </p:cBhvr>
                                      <p:to>
                                        <p:strVal val="visible"/>
                                      </p:to>
                                    </p:set>
                                    <p:anim calcmode="lin" valueType="num">
                                      <p:cBhvr additive="base">
                                        <p:cTn id="11" dur="500"/>
                                        <p:tgtEl>
                                          <p:spTgt spid="91"/>
                                        </p:tgtEl>
                                        <p:attrNameLst>
                                          <p:attrName>ppt_y</p:attrName>
                                        </p:attrNameLst>
                                      </p:cBhvr>
                                      <p:tavLst>
                                        <p:tav tm="0">
                                          <p:val>
                                            <p:strVal val="#ppt_y-1"/>
                                          </p:val>
                                        </p:tav>
                                        <p:tav tm="100000">
                                          <p:val>
                                            <p:strVal val="#ppt_y"/>
                                          </p:val>
                                        </p:tav>
                                      </p:tavLst>
                                    </p:anim>
                                  </p:childTnLst>
                                </p:cTn>
                              </p:par>
                            </p:childTnLst>
                          </p:cTn>
                        </p:par>
                        <p:par>
                          <p:cTn id="12" fill="hold">
                            <p:stCondLst>
                              <p:cond delay="1000"/>
                            </p:stCondLst>
                            <p:childTnLst>
                              <p:par>
                                <p:cTn id="13" presetID="2" presetClass="entr" presetSubtype="1" fill="hold" nodeType="afterEffect">
                                  <p:stCondLst>
                                    <p:cond delay="50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500"/>
                                        <p:tgtEl>
                                          <p:spTgt spid="96"/>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2" presetClass="entr" presetSubtype="1" fill="hold" nodeType="afterEffect">
                                  <p:stCondLst>
                                    <p:cond delay="500"/>
                                  </p:stCondLst>
                                  <p:childTnLst>
                                    <p:set>
                                      <p:cBhvr>
                                        <p:cTn id="18" dur="1" fill="hold">
                                          <p:stCondLst>
                                            <p:cond delay="0"/>
                                          </p:stCondLst>
                                        </p:cTn>
                                        <p:tgtEl>
                                          <p:spTgt spid="101"/>
                                        </p:tgtEl>
                                        <p:attrNameLst>
                                          <p:attrName>style.visibility</p:attrName>
                                        </p:attrNameLst>
                                      </p:cBhvr>
                                      <p:to>
                                        <p:strVal val="visible"/>
                                      </p:to>
                                    </p:set>
                                    <p:anim calcmode="lin" valueType="num">
                                      <p:cBhvr additive="base">
                                        <p:cTn id="19" dur="500"/>
                                        <p:tgtEl>
                                          <p:spTgt spid="101"/>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2" presetClass="entr" presetSubtype="1" fill="hold" nodeType="afterEffect">
                                  <p:stCondLst>
                                    <p:cond delay="500"/>
                                  </p:stCondLst>
                                  <p:childTnLst>
                                    <p:set>
                                      <p:cBhvr>
                                        <p:cTn id="22" dur="1" fill="hold">
                                          <p:stCondLst>
                                            <p:cond delay="0"/>
                                          </p:stCondLst>
                                        </p:cTn>
                                        <p:tgtEl>
                                          <p:spTgt spid="106"/>
                                        </p:tgtEl>
                                        <p:attrNameLst>
                                          <p:attrName>style.visibility</p:attrName>
                                        </p:attrNameLst>
                                      </p:cBhvr>
                                      <p:to>
                                        <p:strVal val="visible"/>
                                      </p:to>
                                    </p:set>
                                    <p:anim calcmode="lin" valueType="num">
                                      <p:cBhvr additive="base">
                                        <p:cTn id="23" dur="500"/>
                                        <p:tgtEl>
                                          <p:spTgt spid="106"/>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2" presetClass="entr" presetSubtype="1" fill="hold" nodeType="afterEffect">
                                  <p:stCondLst>
                                    <p:cond delay="0"/>
                                  </p:stCondLst>
                                  <p:childTnLst>
                                    <p:set>
                                      <p:cBhvr>
                                        <p:cTn id="26" dur="1" fill="hold">
                                          <p:stCondLst>
                                            <p:cond delay="0"/>
                                          </p:stCondLst>
                                        </p:cTn>
                                        <p:tgtEl>
                                          <p:spTgt spid="111"/>
                                        </p:tgtEl>
                                        <p:attrNameLst>
                                          <p:attrName>style.visibility</p:attrName>
                                        </p:attrNameLst>
                                      </p:cBhvr>
                                      <p:to>
                                        <p:strVal val="visible"/>
                                      </p:to>
                                    </p:set>
                                    <p:anim calcmode="lin" valueType="num">
                                      <p:cBhvr additive="base">
                                        <p:cTn id="27" dur="500"/>
                                        <p:tgtEl>
                                          <p:spTgt spid="111"/>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2" presetClass="entr" presetSubtype="1" fill="hold" nodeType="afterEffect">
                                  <p:stCondLst>
                                    <p:cond delay="0"/>
                                  </p:stCondLst>
                                  <p:childTnLst>
                                    <p:set>
                                      <p:cBhvr>
                                        <p:cTn id="30" dur="1" fill="hold">
                                          <p:stCondLst>
                                            <p:cond delay="0"/>
                                          </p:stCondLst>
                                        </p:cTn>
                                        <p:tgtEl>
                                          <p:spTgt spid="116"/>
                                        </p:tgtEl>
                                        <p:attrNameLst>
                                          <p:attrName>style.visibility</p:attrName>
                                        </p:attrNameLst>
                                      </p:cBhvr>
                                      <p:to>
                                        <p:strVal val="visible"/>
                                      </p:to>
                                    </p:set>
                                    <p:anim calcmode="lin" valueType="num">
                                      <p:cBhvr additive="base">
                                        <p:cTn id="31" dur="500"/>
                                        <p:tgtEl>
                                          <p:spTgt spid="116"/>
                                        </p:tgtEl>
                                        <p:attrNameLst>
                                          <p:attrName>ppt_y</p:attrName>
                                        </p:attrNameLst>
                                      </p:cBhvr>
                                      <p:tavLst>
                                        <p:tav tm="0">
                                          <p:val>
                                            <p:strVal val="#ppt_y-1"/>
                                          </p:val>
                                        </p:tav>
                                        <p:tav tm="100000">
                                          <p:val>
                                            <p:strVal val="#ppt_y"/>
                                          </p:val>
                                        </p:tav>
                                      </p:tavLst>
                                    </p:anim>
                                  </p:childTnLst>
                                </p:cTn>
                              </p:par>
                            </p:childTnLst>
                          </p:cTn>
                        </p:par>
                        <p:par>
                          <p:cTn id="32" fill="hold">
                            <p:stCondLst>
                              <p:cond delay="3500"/>
                            </p:stCondLst>
                            <p:childTnLst>
                              <p:par>
                                <p:cTn id="33" presetID="2" presetClass="entr" presetSubtype="1" fill="hold" nodeType="afterEffect">
                                  <p:stCondLst>
                                    <p:cond delay="0"/>
                                  </p:stCondLst>
                                  <p:childTnLst>
                                    <p:set>
                                      <p:cBhvr>
                                        <p:cTn id="34" dur="1" fill="hold">
                                          <p:stCondLst>
                                            <p:cond delay="0"/>
                                          </p:stCondLst>
                                        </p:cTn>
                                        <p:tgtEl>
                                          <p:spTgt spid="121"/>
                                        </p:tgtEl>
                                        <p:attrNameLst>
                                          <p:attrName>style.visibility</p:attrName>
                                        </p:attrNameLst>
                                      </p:cBhvr>
                                      <p:to>
                                        <p:strVal val="visible"/>
                                      </p:to>
                                    </p:set>
                                    <p:anim calcmode="lin" valueType="num">
                                      <p:cBhvr additive="base">
                                        <p:cTn id="35" dur="500"/>
                                        <p:tgtEl>
                                          <p:spTgt spid="121"/>
                                        </p:tgtEl>
                                        <p:attrNameLst>
                                          <p:attrName>ppt_y</p:attrName>
                                        </p:attrNameLst>
                                      </p:cBhvr>
                                      <p:tavLst>
                                        <p:tav tm="0">
                                          <p:val>
                                            <p:strVal val="#ppt_y-1"/>
                                          </p:val>
                                        </p:tav>
                                        <p:tav tm="100000">
                                          <p:val>
                                            <p:strVal val="#ppt_y"/>
                                          </p:val>
                                        </p:tav>
                                      </p:tavLst>
                                    </p:anim>
                                  </p:childTnLst>
                                </p:cTn>
                              </p:par>
                            </p:childTnLst>
                          </p:cTn>
                        </p:par>
                        <p:par>
                          <p:cTn id="36" fill="hold">
                            <p:stCondLst>
                              <p:cond delay="4000"/>
                            </p:stCondLst>
                            <p:childTnLst>
                              <p:par>
                                <p:cTn id="37" presetID="2" presetClass="entr" presetSubtype="1" fill="hold" nodeType="afterEffect">
                                  <p:stCondLst>
                                    <p:cond delay="0"/>
                                  </p:stCondLst>
                                  <p:childTnLst>
                                    <p:set>
                                      <p:cBhvr>
                                        <p:cTn id="38" dur="1" fill="hold">
                                          <p:stCondLst>
                                            <p:cond delay="0"/>
                                          </p:stCondLst>
                                        </p:cTn>
                                        <p:tgtEl>
                                          <p:spTgt spid="126"/>
                                        </p:tgtEl>
                                        <p:attrNameLst>
                                          <p:attrName>style.visibility</p:attrName>
                                        </p:attrNameLst>
                                      </p:cBhvr>
                                      <p:to>
                                        <p:strVal val="visible"/>
                                      </p:to>
                                    </p:set>
                                    <p:anim calcmode="lin" valueType="num">
                                      <p:cBhvr additive="base">
                                        <p:cTn id="39" dur="500"/>
                                        <p:tgtEl>
                                          <p:spTgt spid="126"/>
                                        </p:tgtEl>
                                        <p:attrNameLst>
                                          <p:attrName>ppt_y</p:attrName>
                                        </p:attrNameLst>
                                      </p:cBhvr>
                                      <p:tavLst>
                                        <p:tav tm="0">
                                          <p:val>
                                            <p:strVal val="#ppt_y-1"/>
                                          </p:val>
                                        </p:tav>
                                        <p:tav tm="100000">
                                          <p:val>
                                            <p:strVal val="#ppt_y"/>
                                          </p:val>
                                        </p:tav>
                                      </p:tavLst>
                                    </p:anim>
                                  </p:childTnLst>
                                </p:cTn>
                              </p:par>
                            </p:childTnLst>
                          </p:cTn>
                        </p:par>
                        <p:par>
                          <p:cTn id="40" fill="hold">
                            <p:stCondLst>
                              <p:cond delay="4500"/>
                            </p:stCondLst>
                            <p:childTnLst>
                              <p:par>
                                <p:cTn id="41" presetID="2" presetClass="entr" presetSubtype="1" fill="hold" nodeType="afterEffect">
                                  <p:stCondLst>
                                    <p:cond delay="500"/>
                                  </p:stCondLst>
                                  <p:childTnLst>
                                    <p:set>
                                      <p:cBhvr>
                                        <p:cTn id="42" dur="1" fill="hold">
                                          <p:stCondLst>
                                            <p:cond delay="0"/>
                                          </p:stCondLst>
                                        </p:cTn>
                                        <p:tgtEl>
                                          <p:spTgt spid="131"/>
                                        </p:tgtEl>
                                        <p:attrNameLst>
                                          <p:attrName>style.visibility</p:attrName>
                                        </p:attrNameLst>
                                      </p:cBhvr>
                                      <p:to>
                                        <p:strVal val="visible"/>
                                      </p:to>
                                    </p:set>
                                    <p:anim calcmode="lin" valueType="num">
                                      <p:cBhvr additive="base">
                                        <p:cTn id="43" dur="500"/>
                                        <p:tgtEl>
                                          <p:spTgt spid="131"/>
                                        </p:tgtEl>
                                        <p:attrNameLst>
                                          <p:attrName>ppt_y</p:attrName>
                                        </p:attrNameLst>
                                      </p:cBhvr>
                                      <p:tavLst>
                                        <p:tav tm="0">
                                          <p:val>
                                            <p:strVal val="#ppt_y-1"/>
                                          </p:val>
                                        </p:tav>
                                        <p:tav tm="100000">
                                          <p:val>
                                            <p:strVal val="#ppt_y"/>
                                          </p:val>
                                        </p:tav>
                                      </p:tavLst>
                                    </p:anim>
                                  </p:childTnLst>
                                </p:cTn>
                              </p:par>
                            </p:childTnLst>
                          </p:cTn>
                        </p:par>
                        <p:par>
                          <p:cTn id="44" fill="hold">
                            <p:stCondLst>
                              <p:cond delay="5000"/>
                            </p:stCondLst>
                            <p:childTnLst>
                              <p:par>
                                <p:cTn id="45" presetID="2" presetClass="entr" presetSubtype="1" fill="hold" nodeType="afterEffect">
                                  <p:stCondLst>
                                    <p:cond delay="500"/>
                                  </p:stCondLst>
                                  <p:childTnLst>
                                    <p:set>
                                      <p:cBhvr>
                                        <p:cTn id="46" dur="1" fill="hold">
                                          <p:stCondLst>
                                            <p:cond delay="0"/>
                                          </p:stCondLst>
                                        </p:cTn>
                                        <p:tgtEl>
                                          <p:spTgt spid="136"/>
                                        </p:tgtEl>
                                        <p:attrNameLst>
                                          <p:attrName>style.visibility</p:attrName>
                                        </p:attrNameLst>
                                      </p:cBhvr>
                                      <p:to>
                                        <p:strVal val="visible"/>
                                      </p:to>
                                    </p:set>
                                    <p:anim calcmode="lin" valueType="num">
                                      <p:cBhvr additive="base">
                                        <p:cTn id="47" dur="500"/>
                                        <p:tgtEl>
                                          <p:spTgt spid="1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7"/>
          <p:cNvPicPr preferRelativeResize="0"/>
          <p:nvPr/>
        </p:nvPicPr>
        <p:blipFill rotWithShape="1">
          <a:blip r:embed="rId3">
            <a:alphaModFix amt="40000"/>
          </a:blip>
          <a:srcRect/>
          <a:stretch/>
        </p:blipFill>
        <p:spPr>
          <a:xfrm>
            <a:off x="-673696" y="2317377"/>
            <a:ext cx="12865696" cy="4038600"/>
          </a:xfrm>
          <a:prstGeom prst="rect">
            <a:avLst/>
          </a:prstGeom>
          <a:noFill/>
          <a:ln>
            <a:noFill/>
          </a:ln>
        </p:spPr>
      </p:pic>
      <p:sp>
        <p:nvSpPr>
          <p:cNvPr id="149" name="Google Shape;149;p7"/>
          <p:cNvSpPr/>
          <p:nvPr/>
        </p:nvSpPr>
        <p:spPr>
          <a:xfrm rot="-5400000" flipH="1">
            <a:off x="-3256612" y="3256614"/>
            <a:ext cx="6858001" cy="344777"/>
          </a:xfrm>
          <a:prstGeom prst="rect">
            <a:avLst/>
          </a:prstGeom>
          <a:gradFill>
            <a:gsLst>
              <a:gs pos="0">
                <a:srgbClr val="004578"/>
              </a:gs>
              <a:gs pos="100000">
                <a:srgbClr val="FFFFFF">
                  <a:alpha val="75686"/>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0" name="Google Shape;150;p7"/>
          <p:cNvSpPr txBox="1"/>
          <p:nvPr/>
        </p:nvSpPr>
        <p:spPr>
          <a:xfrm>
            <a:off x="1883325" y="1397600"/>
            <a:ext cx="7503600" cy="5097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rgbClr val="017277"/>
                </a:solidFill>
                <a:latin typeface="Calibri"/>
                <a:ea typeface="Calibri"/>
                <a:cs typeface="Calibri"/>
                <a:sym typeface="Calibri"/>
              </a:rPr>
              <a:t>EXAMPLES INCLUDE:</a:t>
            </a:r>
            <a:endParaRPr sz="1400" b="0" i="0" u="none" strike="noStrike" cap="none" dirty="0">
              <a:solidFill>
                <a:srgbClr val="000000"/>
              </a:solidFill>
              <a:latin typeface="Arial"/>
              <a:ea typeface="Arial"/>
              <a:cs typeface="Arial"/>
              <a:sym typeface="Arial"/>
            </a:endParaRPr>
          </a:p>
          <a:p>
            <a:pPr marL="238125" marR="0" lvl="0" indent="-238125" algn="l" rtl="0">
              <a:lnSpc>
                <a:spcPct val="104444"/>
              </a:lnSpc>
              <a:spcBef>
                <a:spcPts val="0"/>
              </a:spcBef>
              <a:spcAft>
                <a:spcPts val="0"/>
              </a:spcAft>
              <a:buClr>
                <a:schemeClr val="dk1"/>
              </a:buClr>
              <a:buSzPts val="2400"/>
              <a:buFont typeface="Arial"/>
              <a:buChar char="•"/>
            </a:pPr>
            <a:r>
              <a:rPr lang="en-US" sz="1700" b="1" i="0" u="none" strike="noStrike" cap="none" dirty="0">
                <a:solidFill>
                  <a:schemeClr val="dk1"/>
                </a:solidFill>
                <a:latin typeface="Calibri"/>
                <a:ea typeface="Calibri"/>
                <a:cs typeface="Calibri"/>
                <a:sym typeface="Calibri"/>
              </a:rPr>
              <a:t>Virtual meetups and networking</a:t>
            </a:r>
            <a:br>
              <a:rPr lang="en-US" sz="1700" b="1" i="0" u="none" strike="noStrike" cap="none" dirty="0">
                <a:solidFill>
                  <a:schemeClr val="dk1"/>
                </a:solidFill>
                <a:latin typeface="Calibri"/>
                <a:ea typeface="Calibri"/>
                <a:cs typeface="Calibri"/>
                <a:sym typeface="Calibri"/>
              </a:rPr>
            </a:br>
            <a:r>
              <a:rPr lang="en-US" sz="1300" b="0" i="0" u="none" strike="noStrike" cap="none" dirty="0">
                <a:solidFill>
                  <a:schemeClr val="dk1"/>
                </a:solidFill>
                <a:latin typeface="Calibri"/>
                <a:ea typeface="Calibri"/>
                <a:cs typeface="Calibri"/>
                <a:sym typeface="Calibri"/>
              </a:rPr>
              <a:t>Connect with potential partners with similar interests via the IEEE App.</a:t>
            </a:r>
            <a:endParaRPr sz="1300" b="1" i="0" u="none" strike="noStrike" cap="none" dirty="0">
              <a:solidFill>
                <a:schemeClr val="dk1"/>
              </a:solidFill>
              <a:latin typeface="Calibri"/>
              <a:ea typeface="Calibri"/>
              <a:cs typeface="Calibri"/>
              <a:sym typeface="Calibri"/>
            </a:endParaRPr>
          </a:p>
          <a:p>
            <a:pPr marL="238125" marR="0" lvl="0" indent="-238125" algn="l" rtl="0">
              <a:lnSpc>
                <a:spcPct val="78333"/>
              </a:lnSpc>
              <a:spcBef>
                <a:spcPts val="0"/>
              </a:spcBef>
              <a:spcAft>
                <a:spcPts val="0"/>
              </a:spcAft>
              <a:buClr>
                <a:schemeClr val="dk1"/>
              </a:buClr>
              <a:buSzPts val="2400"/>
              <a:buFont typeface="Arial"/>
              <a:buChar char="•"/>
            </a:pPr>
            <a:r>
              <a:rPr lang="en-US" sz="1700" b="1" i="0" u="none" strike="noStrike" cap="none" dirty="0">
                <a:solidFill>
                  <a:schemeClr val="dk1"/>
                </a:solidFill>
                <a:latin typeface="Calibri"/>
                <a:ea typeface="Calibri"/>
                <a:cs typeface="Calibri"/>
                <a:sym typeface="Calibri"/>
              </a:rPr>
              <a:t>Discounts and promotional codes</a:t>
            </a:r>
            <a:br>
              <a:rPr lang="en-US" sz="2300" b="1" i="0" u="none" strike="noStrike" cap="none" dirty="0">
                <a:solidFill>
                  <a:schemeClr val="dk1"/>
                </a:solidFill>
                <a:latin typeface="Calibri"/>
                <a:ea typeface="Calibri"/>
                <a:cs typeface="Calibri"/>
                <a:sym typeface="Calibri"/>
              </a:rPr>
            </a:br>
            <a:r>
              <a:rPr lang="en-US" sz="1300" b="0" i="0" u="none" strike="noStrike" cap="none" dirty="0">
                <a:solidFill>
                  <a:schemeClr val="dk1"/>
                </a:solidFill>
                <a:latin typeface="Calibri"/>
                <a:ea typeface="Calibri"/>
                <a:cs typeface="Calibri"/>
                <a:sym typeface="Calibri"/>
              </a:rPr>
              <a:t>Virtual tech-exhibits at museums, tech-themed movies, STEM activities</a:t>
            </a:r>
            <a:endParaRPr sz="1300" b="0" i="0" u="none" strike="noStrike" cap="none" dirty="0">
              <a:solidFill>
                <a:schemeClr val="dk1"/>
              </a:solidFill>
              <a:latin typeface="Calibri"/>
              <a:ea typeface="Calibri"/>
              <a:cs typeface="Calibri"/>
              <a:sym typeface="Calibri"/>
            </a:endParaRPr>
          </a:p>
          <a:p>
            <a:pPr marL="238125" marR="0" lvl="0" indent="-231775" algn="l" rtl="0">
              <a:lnSpc>
                <a:spcPct val="104444"/>
              </a:lnSpc>
              <a:spcBef>
                <a:spcPts val="0"/>
              </a:spcBef>
              <a:spcAft>
                <a:spcPts val="0"/>
              </a:spcAft>
              <a:buClr>
                <a:schemeClr val="dk1"/>
              </a:buClr>
              <a:buSzPts val="2300"/>
              <a:buFont typeface="Arial"/>
              <a:buChar char="•"/>
            </a:pPr>
            <a:r>
              <a:rPr lang="en-US" sz="1700" b="1" i="0" u="none" strike="noStrike" cap="none" dirty="0">
                <a:solidFill>
                  <a:schemeClr val="dk1"/>
                </a:solidFill>
                <a:latin typeface="Calibri"/>
                <a:ea typeface="Calibri"/>
                <a:cs typeface="Calibri"/>
                <a:sym typeface="Calibri"/>
              </a:rPr>
              <a:t>Online team coding events</a:t>
            </a:r>
            <a:endParaRPr sz="1700" b="0" i="0" u="none" strike="noStrike" cap="none" dirty="0">
              <a:solidFill>
                <a:schemeClr val="dk1"/>
              </a:solidFill>
              <a:latin typeface="Calibri"/>
              <a:ea typeface="Calibri"/>
              <a:cs typeface="Calibri"/>
              <a:sym typeface="Calibri"/>
            </a:endParaRPr>
          </a:p>
          <a:p>
            <a:pPr marL="238125" marR="0" lvl="1" indent="-238125" algn="l" rtl="0">
              <a:lnSpc>
                <a:spcPct val="104444"/>
              </a:lnSpc>
              <a:spcBef>
                <a:spcPts val="0"/>
              </a:spcBef>
              <a:spcAft>
                <a:spcPts val="0"/>
              </a:spcAft>
              <a:buClr>
                <a:srgbClr val="000000"/>
              </a:buClr>
              <a:buSzPts val="1800"/>
              <a:buFont typeface="Arial"/>
              <a:buNone/>
            </a:pPr>
            <a:r>
              <a:rPr lang="en-US" sz="1700" b="0" i="0" u="none" strike="noStrike" cap="none" dirty="0">
                <a:solidFill>
                  <a:schemeClr val="dk1"/>
                </a:solidFill>
                <a:latin typeface="Calibri"/>
                <a:ea typeface="Calibri"/>
                <a:cs typeface="Calibri"/>
                <a:sym typeface="Calibri"/>
              </a:rPr>
              <a:t>	</a:t>
            </a:r>
            <a:r>
              <a:rPr lang="en-US" sz="1300" b="0" i="0" u="none" strike="noStrike" cap="none" dirty="0">
                <a:solidFill>
                  <a:schemeClr val="dk1"/>
                </a:solidFill>
                <a:latin typeface="Calibri"/>
                <a:ea typeface="Calibri"/>
                <a:cs typeface="Calibri"/>
                <a:sym typeface="Calibri"/>
              </a:rPr>
              <a:t>Assembling a technical activity or coding as a team</a:t>
            </a:r>
            <a:endParaRPr sz="1300" b="0" i="0" u="none" strike="noStrike" cap="none" dirty="0">
              <a:solidFill>
                <a:srgbClr val="000000"/>
              </a:solidFill>
              <a:latin typeface="Arial"/>
              <a:ea typeface="Arial"/>
              <a:cs typeface="Arial"/>
              <a:sym typeface="Arial"/>
            </a:endParaRPr>
          </a:p>
          <a:p>
            <a:pPr marL="238125" marR="0" lvl="0" indent="-231775" algn="l" rtl="0">
              <a:lnSpc>
                <a:spcPct val="104444"/>
              </a:lnSpc>
              <a:spcBef>
                <a:spcPts val="0"/>
              </a:spcBef>
              <a:spcAft>
                <a:spcPts val="0"/>
              </a:spcAft>
              <a:buClr>
                <a:srgbClr val="000000"/>
              </a:buClr>
              <a:buSzPts val="2300"/>
              <a:buFont typeface="Arial"/>
              <a:buChar char="•"/>
            </a:pPr>
            <a:r>
              <a:rPr lang="en-US" sz="1700" b="1" i="0" u="none" strike="noStrike" cap="none" dirty="0">
                <a:solidFill>
                  <a:schemeClr val="dk1"/>
                </a:solidFill>
                <a:latin typeface="Calibri"/>
                <a:ea typeface="Calibri"/>
                <a:cs typeface="Calibri"/>
                <a:sym typeface="Calibri"/>
              </a:rPr>
              <a:t>Virtual technical topics and discussion </a:t>
            </a:r>
            <a:endParaRPr sz="1700" b="0" i="0" u="none" strike="noStrike" cap="none" dirty="0">
              <a:solidFill>
                <a:schemeClr val="dk1"/>
              </a:solidFill>
              <a:latin typeface="Calibri"/>
              <a:ea typeface="Calibri"/>
              <a:cs typeface="Calibri"/>
              <a:sym typeface="Calibri"/>
            </a:endParaRPr>
          </a:p>
          <a:p>
            <a:pPr marL="238125" marR="0" lvl="2" indent="-238125" algn="l" rtl="0">
              <a:lnSpc>
                <a:spcPct val="93333"/>
              </a:lnSpc>
              <a:spcBef>
                <a:spcPts val="0"/>
              </a:spcBef>
              <a:spcAft>
                <a:spcPts val="0"/>
              </a:spcAft>
              <a:buClr>
                <a:srgbClr val="000000"/>
              </a:buClr>
              <a:buSzPts val="1800"/>
              <a:buFont typeface="Arial"/>
              <a:buNone/>
            </a:pPr>
            <a:r>
              <a:rPr lang="en-US" sz="1700" b="0" i="1" u="none" strike="noStrike" cap="none" dirty="0">
                <a:solidFill>
                  <a:schemeClr val="dk1"/>
                </a:solidFill>
                <a:latin typeface="Calibri"/>
                <a:ea typeface="Calibri"/>
                <a:cs typeface="Calibri"/>
                <a:sym typeface="Calibri"/>
              </a:rPr>
              <a:t>	</a:t>
            </a:r>
            <a:r>
              <a:rPr lang="en-US" sz="1300" b="0" i="1" u="none" strike="noStrike" cap="none" dirty="0">
                <a:solidFill>
                  <a:schemeClr val="dk1"/>
                </a:solidFill>
                <a:latin typeface="Calibri"/>
                <a:ea typeface="Calibri"/>
                <a:cs typeface="Calibri"/>
                <a:sym typeface="Calibri"/>
              </a:rPr>
              <a:t>Latest Tech Topics such as: </a:t>
            </a:r>
            <a:r>
              <a:rPr lang="en-US" sz="1300" b="0" i="0" u="none" strike="noStrike" cap="none" dirty="0">
                <a:solidFill>
                  <a:schemeClr val="dk1"/>
                </a:solidFill>
                <a:latin typeface="Calibri"/>
                <a:ea typeface="Calibri"/>
                <a:cs typeface="Calibri"/>
                <a:sym typeface="Calibri"/>
              </a:rPr>
              <a:t>Autonomous, wearables, tech-ethics, </a:t>
            </a:r>
            <a:br>
              <a:rPr lang="en-US" sz="1300" b="0" i="0" u="none" strike="noStrike" cap="none" dirty="0">
                <a:solidFill>
                  <a:schemeClr val="dk1"/>
                </a:solidFill>
                <a:latin typeface="Calibri"/>
                <a:ea typeface="Calibri"/>
                <a:cs typeface="Calibri"/>
                <a:sym typeface="Calibri"/>
              </a:rPr>
            </a:br>
            <a:r>
              <a:rPr lang="en-US" sz="1300" b="0" i="0" u="none" strike="noStrike" cap="none" dirty="0">
                <a:solidFill>
                  <a:schemeClr val="dk1"/>
                </a:solidFill>
                <a:latin typeface="Calibri"/>
                <a:ea typeface="Calibri"/>
                <a:cs typeface="Calibri"/>
                <a:sym typeface="Calibri"/>
              </a:rPr>
              <a:t>privacy, blockchain, IoT, AI</a:t>
            </a:r>
            <a:endParaRPr sz="1300" b="0" i="0" u="none" strike="noStrike" cap="none" dirty="0">
              <a:solidFill>
                <a:schemeClr val="dk1"/>
              </a:solidFill>
              <a:latin typeface="Calibri"/>
              <a:ea typeface="Calibri"/>
              <a:cs typeface="Calibri"/>
              <a:sym typeface="Calibri"/>
            </a:endParaRPr>
          </a:p>
          <a:p>
            <a:pPr marL="238125" marR="0" lvl="0" indent="-231775" algn="l" rtl="0">
              <a:lnSpc>
                <a:spcPct val="104444"/>
              </a:lnSpc>
              <a:spcBef>
                <a:spcPts val="0"/>
              </a:spcBef>
              <a:spcAft>
                <a:spcPts val="0"/>
              </a:spcAft>
              <a:buClr>
                <a:schemeClr val="dk1"/>
              </a:buClr>
              <a:buSzPts val="2300"/>
              <a:buFont typeface="Arial"/>
              <a:buChar char="•"/>
            </a:pPr>
            <a:r>
              <a:rPr lang="en-US" sz="1700" b="1" i="0" u="none" strike="noStrike" cap="none" dirty="0">
                <a:solidFill>
                  <a:schemeClr val="dk1"/>
                </a:solidFill>
                <a:latin typeface="Calibri"/>
                <a:ea typeface="Calibri"/>
                <a:cs typeface="Calibri"/>
                <a:sym typeface="Calibri"/>
              </a:rPr>
              <a:t>Virtual mission-based/Humanitarian and </a:t>
            </a:r>
            <a:br>
              <a:rPr lang="en-US" sz="1700" b="1" i="0" u="none" strike="noStrike" cap="none" dirty="0">
                <a:solidFill>
                  <a:schemeClr val="dk1"/>
                </a:solidFill>
                <a:latin typeface="Calibri"/>
                <a:ea typeface="Calibri"/>
                <a:cs typeface="Calibri"/>
                <a:sym typeface="Calibri"/>
              </a:rPr>
            </a:br>
            <a:r>
              <a:rPr lang="en-US" sz="1700" b="1" i="0" u="none" strike="noStrike" cap="none" dirty="0">
                <a:solidFill>
                  <a:schemeClr val="dk1"/>
                </a:solidFill>
                <a:latin typeface="Calibri"/>
                <a:ea typeface="Calibri"/>
                <a:cs typeface="Calibri"/>
                <a:sym typeface="Calibri"/>
              </a:rPr>
              <a:t>Philanthropic Opportunities</a:t>
            </a:r>
            <a:endParaRPr sz="1700" b="0" i="0" u="none" strike="noStrike" cap="none" dirty="0">
              <a:solidFill>
                <a:schemeClr val="dk1"/>
              </a:solidFill>
              <a:latin typeface="Calibri"/>
              <a:ea typeface="Calibri"/>
              <a:cs typeface="Calibri"/>
              <a:sym typeface="Calibri"/>
            </a:endParaRPr>
          </a:p>
          <a:p>
            <a:pPr marL="238125" marR="0" lvl="1" indent="0" algn="l" rtl="0">
              <a:lnSpc>
                <a:spcPct val="134285"/>
              </a:lnSpc>
              <a:spcBef>
                <a:spcPts val="0"/>
              </a:spcBef>
              <a:spcAft>
                <a:spcPts val="0"/>
              </a:spcAft>
              <a:buClr>
                <a:srgbClr val="000000"/>
              </a:buClr>
              <a:buSzPts val="1800"/>
              <a:buFont typeface="Arial"/>
              <a:buNone/>
            </a:pPr>
            <a:r>
              <a:rPr lang="en-US" sz="1300" b="0" i="0" u="none" strike="noStrike" cap="none" dirty="0">
                <a:solidFill>
                  <a:schemeClr val="dk1"/>
                </a:solidFill>
                <a:latin typeface="Calibri"/>
                <a:ea typeface="Calibri"/>
                <a:cs typeface="Calibri"/>
                <a:sym typeface="Calibri"/>
              </a:rPr>
              <a:t>Education and partnership</a:t>
            </a:r>
            <a:endParaRPr sz="13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1" i="1" u="none" strike="noStrike" cap="none" dirty="0">
                <a:solidFill>
                  <a:srgbClr val="000000"/>
                </a:solidFill>
                <a:latin typeface="Calibri"/>
                <a:ea typeface="Calibri"/>
                <a:cs typeface="Calibri"/>
                <a:sym typeface="Calibri"/>
              </a:rPr>
              <a:t>If you currently participate in activities that involve working with children,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1" i="1" u="none" strike="noStrike" cap="none" dirty="0">
                <a:solidFill>
                  <a:srgbClr val="000000"/>
                </a:solidFill>
                <a:latin typeface="Calibri"/>
                <a:ea typeface="Calibri"/>
                <a:cs typeface="Calibri"/>
                <a:sym typeface="Calibri"/>
              </a:rPr>
              <a:t>or plan to do so, please review the following important documents.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1" i="1" u="none" strike="noStrike" cap="none" dirty="0">
                <a:solidFill>
                  <a:srgbClr val="000000"/>
                </a:solidFill>
                <a:latin typeface="Calibri"/>
                <a:ea typeface="Calibri"/>
                <a:cs typeface="Calibri"/>
                <a:sym typeface="Calibri"/>
              </a:rPr>
              <a:t>The Guidelines are referenced within the IEEE Civility Policy.</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1" i="1" u="none" strike="noStrike" cap="none" dirty="0">
                <a:solidFill>
                  <a:srgbClr val="000000"/>
                </a:solidFill>
                <a:latin typeface="Calibri"/>
                <a:ea typeface="Calibri"/>
                <a:cs typeface="Calibri"/>
                <a:sym typeface="Calibri"/>
              </a:rPr>
              <a:t>These procedures apply to events that are specifically designed for children.</a:t>
            </a:r>
            <a:endParaRPr sz="1400" b="0" i="0" u="none" strike="noStrike" cap="none" dirty="0">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400"/>
              <a:buFont typeface="Arial"/>
              <a:buNone/>
            </a:pPr>
            <a:r>
              <a:rPr lang="en-US" sz="1400" b="1" i="1" u="none" strike="noStrike" cap="none" dirty="0">
                <a:solidFill>
                  <a:srgbClr val="000000"/>
                </a:solidFill>
                <a:latin typeface="Calibri"/>
                <a:ea typeface="Calibri"/>
                <a:cs typeface="Calibri"/>
                <a:sym typeface="Calibri"/>
              </a:rPr>
              <a:t>Link to the guidelines:</a:t>
            </a:r>
            <a:endParaRPr sz="1400" b="0" i="0" u="none" strike="noStrike" cap="none" dirty="0">
              <a:solidFill>
                <a:srgbClr val="000000"/>
              </a:solidFill>
              <a:latin typeface="Arial"/>
              <a:ea typeface="Arial"/>
              <a:cs typeface="Arial"/>
              <a:sym typeface="Arial"/>
            </a:endParaRPr>
          </a:p>
          <a:p>
            <a:pPr marL="457200" marR="0" lvl="0" indent="0" algn="l" rtl="0">
              <a:lnSpc>
                <a:spcPct val="155714"/>
              </a:lnSpc>
              <a:spcBef>
                <a:spcPts val="0"/>
              </a:spcBef>
              <a:spcAft>
                <a:spcPts val="0"/>
              </a:spcAft>
              <a:buClr>
                <a:srgbClr val="000000"/>
              </a:buClr>
              <a:buSzPts val="1400"/>
              <a:buFont typeface="Arial"/>
              <a:buNone/>
            </a:pPr>
            <a:r>
              <a:rPr lang="en-US" sz="1400" b="1" i="0" u="sng" strike="noStrike" cap="none" dirty="0">
                <a:solidFill>
                  <a:srgbClr val="0066A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www.ieee.org/about/volunteers/risk-insurance/ieee-activities-with-children.html</a:t>
            </a:r>
            <a:endParaRPr sz="2400" b="1" i="0" u="none" strike="noStrike" cap="none" dirty="0">
              <a:solidFill>
                <a:srgbClr val="0066A1"/>
              </a:solidFill>
              <a:latin typeface="Calibri"/>
              <a:ea typeface="Calibri"/>
              <a:cs typeface="Calibri"/>
              <a:sym typeface="Calibri"/>
            </a:endParaRPr>
          </a:p>
        </p:txBody>
      </p:sp>
      <p:sp>
        <p:nvSpPr>
          <p:cNvPr id="151" name="Google Shape;151;p7"/>
          <p:cNvSpPr txBox="1"/>
          <p:nvPr/>
        </p:nvSpPr>
        <p:spPr>
          <a:xfrm>
            <a:off x="1935245" y="394884"/>
            <a:ext cx="6529500" cy="1419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843380"/>
              </a:buClr>
              <a:buSzPts val="4400"/>
              <a:buFont typeface="Arial"/>
              <a:buNone/>
            </a:pPr>
            <a:r>
              <a:rPr lang="en-US" sz="4400" b="1" i="0" u="none" strike="noStrike" cap="none">
                <a:solidFill>
                  <a:srgbClr val="004578"/>
                </a:solidFill>
                <a:latin typeface="Calibri"/>
                <a:ea typeface="Calibri"/>
                <a:cs typeface="Calibri"/>
                <a:sym typeface="Calibri"/>
              </a:rPr>
              <a:t>Step 1...IDEATE</a:t>
            </a:r>
            <a:endParaRPr sz="4400" b="1" i="0" u="none" strike="noStrike" cap="none">
              <a:solidFill>
                <a:srgbClr val="004578"/>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2800"/>
              <a:buFont typeface="Arial"/>
              <a:buNone/>
            </a:pPr>
            <a:r>
              <a:rPr lang="en-US" sz="2800" b="1" i="1" u="none" strike="noStrike" cap="none">
                <a:solidFill>
                  <a:srgbClr val="004578"/>
                </a:solidFill>
                <a:latin typeface="Calibri"/>
                <a:ea typeface="Calibri"/>
                <a:cs typeface="Calibri"/>
                <a:sym typeface="Calibri"/>
              </a:rPr>
              <a:t>Great events start with great ideas! </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843380"/>
              </a:buClr>
              <a:buSzPts val="4400"/>
              <a:buFont typeface="Arial"/>
              <a:buNone/>
            </a:pPr>
            <a:endParaRPr sz="2800" b="1" i="1" u="none" strike="noStrike" cap="none">
              <a:solidFill>
                <a:srgbClr val="004578"/>
              </a:solidFill>
              <a:latin typeface="Calibri"/>
              <a:ea typeface="Calibri"/>
              <a:cs typeface="Calibri"/>
              <a:sym typeface="Calibri"/>
            </a:endParaRPr>
          </a:p>
        </p:txBody>
      </p:sp>
      <p:grpSp>
        <p:nvGrpSpPr>
          <p:cNvPr id="152" name="Google Shape;152;p7"/>
          <p:cNvGrpSpPr/>
          <p:nvPr/>
        </p:nvGrpSpPr>
        <p:grpSpPr>
          <a:xfrm>
            <a:off x="229262" y="141107"/>
            <a:ext cx="1591104" cy="2262241"/>
            <a:chOff x="1583929" y="2001657"/>
            <a:chExt cx="1591104" cy="2262241"/>
          </a:xfrm>
        </p:grpSpPr>
        <p:pic>
          <p:nvPicPr>
            <p:cNvPr id="153" name="Google Shape;153;p7"/>
            <p:cNvPicPr preferRelativeResize="0"/>
            <p:nvPr/>
          </p:nvPicPr>
          <p:blipFill rotWithShape="1">
            <a:blip r:embed="rId5">
              <a:alphaModFix/>
            </a:blip>
            <a:srcRect/>
            <a:stretch/>
          </p:blipFill>
          <p:spPr>
            <a:xfrm>
              <a:off x="1585788" y="2001657"/>
              <a:ext cx="1589245" cy="2262241"/>
            </a:xfrm>
            <a:prstGeom prst="rect">
              <a:avLst/>
            </a:prstGeom>
            <a:noFill/>
            <a:ln>
              <a:noFill/>
            </a:ln>
          </p:spPr>
        </p:pic>
        <p:sp>
          <p:nvSpPr>
            <p:cNvPr id="154" name="Google Shape;154;p7"/>
            <p:cNvSpPr txBox="1"/>
            <p:nvPr/>
          </p:nvSpPr>
          <p:spPr>
            <a:xfrm>
              <a:off x="2015611" y="3393335"/>
              <a:ext cx="707256" cy="58655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3600"/>
                <a:buFont typeface="Arial"/>
                <a:buNone/>
              </a:pPr>
              <a:r>
                <a:rPr lang="en-US" sz="2400" b="1" i="1" u="none" strike="noStrike" cap="none">
                  <a:solidFill>
                    <a:schemeClr val="lt1"/>
                  </a:solidFill>
                  <a:latin typeface="Calibri"/>
                  <a:ea typeface="Calibri"/>
                  <a:cs typeface="Calibri"/>
                  <a:sym typeface="Calibri"/>
                </a:rPr>
                <a:t>1</a:t>
              </a:r>
              <a:endParaRPr sz="2400" b="0" i="0" u="none" strike="noStrike" cap="none">
                <a:solidFill>
                  <a:srgbClr val="000000"/>
                </a:solidFill>
                <a:latin typeface="Arial"/>
                <a:ea typeface="Arial"/>
                <a:cs typeface="Arial"/>
                <a:sym typeface="Arial"/>
              </a:endParaRPr>
            </a:p>
          </p:txBody>
        </p:sp>
        <p:sp>
          <p:nvSpPr>
            <p:cNvPr id="155" name="Google Shape;155;p7"/>
            <p:cNvSpPr/>
            <p:nvPr/>
          </p:nvSpPr>
          <p:spPr>
            <a:xfrm>
              <a:off x="1785549" y="2151256"/>
              <a:ext cx="1174319" cy="1174319"/>
            </a:xfrm>
            <a:prstGeom prst="ellipse">
              <a:avLst/>
            </a:prstGeom>
            <a:solidFill>
              <a:srgbClr val="00457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6" name="Google Shape;156;p7"/>
            <p:cNvSpPr txBox="1"/>
            <p:nvPr/>
          </p:nvSpPr>
          <p:spPr>
            <a:xfrm>
              <a:off x="1583929" y="2568589"/>
              <a:ext cx="1548624" cy="55444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7DB2"/>
                </a:buClr>
                <a:buSzPts val="2400"/>
                <a:buFont typeface="Arial"/>
                <a:buNone/>
              </a:pPr>
              <a:r>
                <a:rPr lang="en-US" sz="1700" b="1" i="0" u="none" strike="noStrike" cap="none">
                  <a:solidFill>
                    <a:schemeClr val="lt1"/>
                  </a:solidFill>
                  <a:latin typeface="Calibri"/>
                  <a:ea typeface="Calibri"/>
                  <a:cs typeface="Calibri"/>
                  <a:sym typeface="Calibri"/>
                </a:rPr>
                <a:t>IDEATE</a:t>
              </a:r>
              <a:endParaRPr sz="1700" b="0" i="0" u="none" strike="noStrike" cap="none">
                <a:solidFill>
                  <a:schemeClr val="lt1"/>
                </a:solidFill>
                <a:latin typeface="Arial"/>
                <a:ea typeface="Arial"/>
                <a:cs typeface="Arial"/>
                <a:sym typeface="Arial"/>
              </a:endParaRPr>
            </a:p>
          </p:txBody>
        </p:sp>
      </p:grpSp>
      <p:grpSp>
        <p:nvGrpSpPr>
          <p:cNvPr id="157" name="Google Shape;157;p7"/>
          <p:cNvGrpSpPr/>
          <p:nvPr/>
        </p:nvGrpSpPr>
        <p:grpSpPr>
          <a:xfrm>
            <a:off x="7271748" y="1393897"/>
            <a:ext cx="1030379" cy="1061596"/>
            <a:chOff x="7213536" y="1912713"/>
            <a:chExt cx="1478518" cy="1721414"/>
          </a:xfrm>
        </p:grpSpPr>
        <p:pic>
          <p:nvPicPr>
            <p:cNvPr id="158" name="Google Shape;158;p7"/>
            <p:cNvPicPr preferRelativeResize="0"/>
            <p:nvPr/>
          </p:nvPicPr>
          <p:blipFill rotWithShape="1">
            <a:blip r:embed="rId6">
              <a:alphaModFix/>
            </a:blip>
            <a:srcRect/>
            <a:stretch/>
          </p:blipFill>
          <p:spPr>
            <a:xfrm>
              <a:off x="7246917" y="1912713"/>
              <a:ext cx="1445137" cy="1721414"/>
            </a:xfrm>
            <a:prstGeom prst="rect">
              <a:avLst/>
            </a:prstGeom>
            <a:noFill/>
            <a:ln>
              <a:noFill/>
            </a:ln>
          </p:spPr>
        </p:pic>
        <p:pic>
          <p:nvPicPr>
            <p:cNvPr id="159" name="Google Shape;159;p7"/>
            <p:cNvPicPr preferRelativeResize="0"/>
            <p:nvPr/>
          </p:nvPicPr>
          <p:blipFill rotWithShape="1">
            <a:blip r:embed="rId7">
              <a:alphaModFix/>
            </a:blip>
            <a:srcRect l="-17564" t="-9414" r="-9414" b="-14466"/>
            <a:stretch/>
          </p:blipFill>
          <p:spPr>
            <a:xfrm>
              <a:off x="7213536" y="1933287"/>
              <a:ext cx="1363288" cy="1366522"/>
            </a:xfrm>
            <a:prstGeom prst="ellipse">
              <a:avLst/>
            </a:prstGeom>
            <a:noFill/>
            <a:ln>
              <a:noFill/>
            </a:ln>
          </p:spPr>
        </p:pic>
      </p:grpSp>
      <p:grpSp>
        <p:nvGrpSpPr>
          <p:cNvPr id="160" name="Google Shape;160;p7"/>
          <p:cNvGrpSpPr/>
          <p:nvPr/>
        </p:nvGrpSpPr>
        <p:grpSpPr>
          <a:xfrm>
            <a:off x="8858199" y="1393864"/>
            <a:ext cx="959660" cy="1061666"/>
            <a:chOff x="8005607" y="4832632"/>
            <a:chExt cx="1421718" cy="1693518"/>
          </a:xfrm>
        </p:grpSpPr>
        <p:pic>
          <p:nvPicPr>
            <p:cNvPr id="161" name="Google Shape;161;p7"/>
            <p:cNvPicPr preferRelativeResize="0"/>
            <p:nvPr/>
          </p:nvPicPr>
          <p:blipFill rotWithShape="1">
            <a:blip r:embed="rId8">
              <a:alphaModFix/>
            </a:blip>
            <a:srcRect/>
            <a:stretch/>
          </p:blipFill>
          <p:spPr>
            <a:xfrm>
              <a:off x="8005607" y="4832632"/>
              <a:ext cx="1421718" cy="1693518"/>
            </a:xfrm>
            <a:prstGeom prst="rect">
              <a:avLst/>
            </a:prstGeom>
            <a:noFill/>
            <a:ln>
              <a:noFill/>
            </a:ln>
          </p:spPr>
        </p:pic>
        <p:pic>
          <p:nvPicPr>
            <p:cNvPr id="162" name="Google Shape;162;p7"/>
            <p:cNvPicPr preferRelativeResize="0"/>
            <p:nvPr/>
          </p:nvPicPr>
          <p:blipFill rotWithShape="1">
            <a:blip r:embed="rId9">
              <a:alphaModFix/>
            </a:blip>
            <a:srcRect/>
            <a:stretch/>
          </p:blipFill>
          <p:spPr>
            <a:xfrm>
              <a:off x="8286756" y="5085533"/>
              <a:ext cx="876279" cy="876279"/>
            </a:xfrm>
            <a:prstGeom prst="rect">
              <a:avLst/>
            </a:prstGeom>
            <a:noFill/>
            <a:ln>
              <a:noFill/>
            </a:ln>
          </p:spPr>
        </p:pic>
      </p:grpSp>
      <p:grpSp>
        <p:nvGrpSpPr>
          <p:cNvPr id="163" name="Google Shape;163;p7"/>
          <p:cNvGrpSpPr/>
          <p:nvPr/>
        </p:nvGrpSpPr>
        <p:grpSpPr>
          <a:xfrm>
            <a:off x="8093064" y="1817115"/>
            <a:ext cx="1030352" cy="1227345"/>
            <a:chOff x="7042549" y="4164278"/>
            <a:chExt cx="1423532" cy="1694058"/>
          </a:xfrm>
        </p:grpSpPr>
        <p:pic>
          <p:nvPicPr>
            <p:cNvPr id="164" name="Google Shape;164;p7"/>
            <p:cNvPicPr preferRelativeResize="0"/>
            <p:nvPr/>
          </p:nvPicPr>
          <p:blipFill rotWithShape="1">
            <a:blip r:embed="rId10">
              <a:alphaModFix/>
            </a:blip>
            <a:srcRect/>
            <a:stretch/>
          </p:blipFill>
          <p:spPr>
            <a:xfrm>
              <a:off x="7043909" y="4164278"/>
              <a:ext cx="1422172" cy="1694058"/>
            </a:xfrm>
            <a:prstGeom prst="rect">
              <a:avLst/>
            </a:prstGeom>
            <a:noFill/>
            <a:ln>
              <a:noFill/>
            </a:ln>
          </p:spPr>
        </p:pic>
        <p:pic>
          <p:nvPicPr>
            <p:cNvPr id="165" name="Google Shape;165;p7"/>
            <p:cNvPicPr preferRelativeResize="0"/>
            <p:nvPr/>
          </p:nvPicPr>
          <p:blipFill rotWithShape="1">
            <a:blip r:embed="rId11">
              <a:alphaModFix/>
            </a:blip>
            <a:srcRect/>
            <a:stretch/>
          </p:blipFill>
          <p:spPr>
            <a:xfrm>
              <a:off x="7042549" y="4694242"/>
              <a:ext cx="1372915" cy="520263"/>
            </a:xfrm>
            <a:prstGeom prst="rect">
              <a:avLst/>
            </a:prstGeom>
            <a:noFill/>
            <a:ln>
              <a:noFill/>
            </a:ln>
          </p:spPr>
        </p:pic>
      </p:grpSp>
      <p:pic>
        <p:nvPicPr>
          <p:cNvPr id="166" name="Google Shape;166;p7"/>
          <p:cNvPicPr preferRelativeResize="0"/>
          <p:nvPr/>
        </p:nvPicPr>
        <p:blipFill rotWithShape="1">
          <a:blip r:embed="rId12">
            <a:alphaModFix/>
          </a:blip>
          <a:srcRect/>
          <a:stretch/>
        </p:blipFill>
        <p:spPr>
          <a:xfrm>
            <a:off x="10211301" y="197701"/>
            <a:ext cx="1802899" cy="1813351"/>
          </a:xfrm>
          <a:prstGeom prst="rect">
            <a:avLst/>
          </a:prstGeom>
          <a:noFill/>
          <a:ln>
            <a:noFill/>
          </a:ln>
        </p:spPr>
      </p:pic>
      <p:pic>
        <p:nvPicPr>
          <p:cNvPr id="167" name="Google Shape;167;p7"/>
          <p:cNvPicPr preferRelativeResize="0"/>
          <p:nvPr/>
        </p:nvPicPr>
        <p:blipFill rotWithShape="1">
          <a:blip r:embed="rId13">
            <a:alphaModFix/>
          </a:blip>
          <a:srcRect/>
          <a:stretch/>
        </p:blipFill>
        <p:spPr>
          <a:xfrm>
            <a:off x="7844149" y="3591098"/>
            <a:ext cx="3815836" cy="2038003"/>
          </a:xfrm>
          <a:prstGeom prst="rect">
            <a:avLst/>
          </a:prstGeom>
          <a:noFill/>
          <a:ln>
            <a:noFill/>
          </a:ln>
        </p:spPr>
      </p:pic>
      <p:grpSp>
        <p:nvGrpSpPr>
          <p:cNvPr id="168" name="Google Shape;168;p7"/>
          <p:cNvGrpSpPr/>
          <p:nvPr/>
        </p:nvGrpSpPr>
        <p:grpSpPr>
          <a:xfrm>
            <a:off x="8858191" y="2503389"/>
            <a:ext cx="1030421" cy="1227413"/>
            <a:chOff x="10439868" y="4621282"/>
            <a:chExt cx="1365520" cy="1626574"/>
          </a:xfrm>
        </p:grpSpPr>
        <p:pic>
          <p:nvPicPr>
            <p:cNvPr id="169" name="Google Shape;169;p7"/>
            <p:cNvPicPr preferRelativeResize="0"/>
            <p:nvPr/>
          </p:nvPicPr>
          <p:blipFill rotWithShape="1">
            <a:blip r:embed="rId14">
              <a:alphaModFix/>
            </a:blip>
            <a:srcRect/>
            <a:stretch/>
          </p:blipFill>
          <p:spPr>
            <a:xfrm>
              <a:off x="10439868" y="4621282"/>
              <a:ext cx="1365520" cy="1626574"/>
            </a:xfrm>
            <a:prstGeom prst="rect">
              <a:avLst/>
            </a:prstGeom>
            <a:noFill/>
            <a:ln>
              <a:noFill/>
            </a:ln>
          </p:spPr>
        </p:pic>
        <p:pic>
          <p:nvPicPr>
            <p:cNvPr id="170" name="Google Shape;170;p7"/>
            <p:cNvPicPr preferRelativeResize="0"/>
            <p:nvPr/>
          </p:nvPicPr>
          <p:blipFill rotWithShape="1">
            <a:blip r:embed="rId15">
              <a:alphaModFix/>
            </a:blip>
            <a:srcRect/>
            <a:stretch/>
          </p:blipFill>
          <p:spPr>
            <a:xfrm>
              <a:off x="10617199" y="4834957"/>
              <a:ext cx="1011183" cy="782628"/>
            </a:xfrm>
            <a:prstGeom prst="rect">
              <a:avLst/>
            </a:prstGeom>
            <a:noFill/>
            <a:ln>
              <a:noFill/>
            </a:ln>
          </p:spPr>
        </p:pic>
      </p:grpSp>
      <p:grpSp>
        <p:nvGrpSpPr>
          <p:cNvPr id="171" name="Google Shape;171;p7"/>
          <p:cNvGrpSpPr/>
          <p:nvPr/>
        </p:nvGrpSpPr>
        <p:grpSpPr>
          <a:xfrm>
            <a:off x="7583081" y="2631114"/>
            <a:ext cx="1072828" cy="1277929"/>
            <a:chOff x="6163202" y="3345126"/>
            <a:chExt cx="1421718" cy="1693518"/>
          </a:xfrm>
        </p:grpSpPr>
        <p:pic>
          <p:nvPicPr>
            <p:cNvPr id="172" name="Google Shape;172;p7"/>
            <p:cNvPicPr preferRelativeResize="0"/>
            <p:nvPr/>
          </p:nvPicPr>
          <p:blipFill rotWithShape="1">
            <a:blip r:embed="rId16">
              <a:alphaModFix/>
            </a:blip>
            <a:srcRect/>
            <a:stretch/>
          </p:blipFill>
          <p:spPr>
            <a:xfrm>
              <a:off x="6163202" y="3345126"/>
              <a:ext cx="1421718" cy="1693518"/>
            </a:xfrm>
            <a:prstGeom prst="rect">
              <a:avLst/>
            </a:prstGeom>
            <a:noFill/>
            <a:ln>
              <a:noFill/>
            </a:ln>
          </p:spPr>
        </p:pic>
        <p:pic>
          <p:nvPicPr>
            <p:cNvPr id="173" name="Google Shape;173;p7"/>
            <p:cNvPicPr preferRelativeResize="0"/>
            <p:nvPr/>
          </p:nvPicPr>
          <p:blipFill rotWithShape="1">
            <a:blip r:embed="rId17">
              <a:alphaModFix/>
            </a:blip>
            <a:srcRect/>
            <a:stretch/>
          </p:blipFill>
          <p:spPr>
            <a:xfrm>
              <a:off x="6436594" y="3622764"/>
              <a:ext cx="834978" cy="907584"/>
            </a:xfrm>
            <a:prstGeom prst="rect">
              <a:avLst/>
            </a:prstGeom>
            <a:noFill/>
            <a:ln>
              <a:noFill/>
            </a:ln>
          </p:spPr>
        </p:pic>
      </p:grpSp>
      <p:grpSp>
        <p:nvGrpSpPr>
          <p:cNvPr id="174" name="Google Shape;174;p7"/>
          <p:cNvGrpSpPr/>
          <p:nvPr/>
        </p:nvGrpSpPr>
        <p:grpSpPr>
          <a:xfrm>
            <a:off x="10574391" y="2847449"/>
            <a:ext cx="830665" cy="1061595"/>
            <a:chOff x="9060354" y="4702510"/>
            <a:chExt cx="1445137" cy="1721413"/>
          </a:xfrm>
        </p:grpSpPr>
        <p:pic>
          <p:nvPicPr>
            <p:cNvPr id="175" name="Google Shape;175;p7"/>
            <p:cNvPicPr preferRelativeResize="0"/>
            <p:nvPr/>
          </p:nvPicPr>
          <p:blipFill rotWithShape="1">
            <a:blip r:embed="rId18">
              <a:alphaModFix/>
            </a:blip>
            <a:srcRect/>
            <a:stretch/>
          </p:blipFill>
          <p:spPr>
            <a:xfrm>
              <a:off x="9060354" y="4702510"/>
              <a:ext cx="1445137" cy="1721413"/>
            </a:xfrm>
            <a:prstGeom prst="rect">
              <a:avLst/>
            </a:prstGeom>
            <a:noFill/>
            <a:ln>
              <a:noFill/>
            </a:ln>
          </p:spPr>
        </p:pic>
        <p:pic>
          <p:nvPicPr>
            <p:cNvPr id="176" name="Google Shape;176;p7"/>
            <p:cNvPicPr preferRelativeResize="0"/>
            <p:nvPr/>
          </p:nvPicPr>
          <p:blipFill rotWithShape="1">
            <a:blip r:embed="rId19">
              <a:alphaModFix/>
            </a:blip>
            <a:srcRect/>
            <a:stretch/>
          </p:blipFill>
          <p:spPr>
            <a:xfrm>
              <a:off x="9359900" y="4907818"/>
              <a:ext cx="825500" cy="901700"/>
            </a:xfrm>
            <a:prstGeom prst="rect">
              <a:avLst/>
            </a:prstGeom>
            <a:noFill/>
            <a:ln>
              <a:noFill/>
            </a:ln>
          </p:spPr>
        </p:pic>
      </p:grpSp>
      <p:grpSp>
        <p:nvGrpSpPr>
          <p:cNvPr id="177" name="Google Shape;177;p7"/>
          <p:cNvGrpSpPr/>
          <p:nvPr/>
        </p:nvGrpSpPr>
        <p:grpSpPr>
          <a:xfrm>
            <a:off x="9754772" y="2095767"/>
            <a:ext cx="959715" cy="1156273"/>
            <a:chOff x="8781857" y="2187297"/>
            <a:chExt cx="1445137" cy="1721413"/>
          </a:xfrm>
        </p:grpSpPr>
        <p:pic>
          <p:nvPicPr>
            <p:cNvPr id="178" name="Google Shape;178;p7"/>
            <p:cNvPicPr preferRelativeResize="0"/>
            <p:nvPr/>
          </p:nvPicPr>
          <p:blipFill rotWithShape="1">
            <a:blip r:embed="rId20">
              <a:alphaModFix/>
            </a:blip>
            <a:srcRect/>
            <a:stretch/>
          </p:blipFill>
          <p:spPr>
            <a:xfrm>
              <a:off x="8781857" y="2187297"/>
              <a:ext cx="1445137" cy="1721413"/>
            </a:xfrm>
            <a:prstGeom prst="rect">
              <a:avLst/>
            </a:prstGeom>
            <a:noFill/>
            <a:ln>
              <a:noFill/>
            </a:ln>
          </p:spPr>
        </p:pic>
        <p:pic>
          <p:nvPicPr>
            <p:cNvPr id="179" name="Google Shape;179;p7"/>
            <p:cNvPicPr preferRelativeResize="0"/>
            <p:nvPr/>
          </p:nvPicPr>
          <p:blipFill rotWithShape="1">
            <a:blip r:embed="rId21">
              <a:alphaModFix/>
            </a:blip>
            <a:srcRect/>
            <a:stretch/>
          </p:blipFill>
          <p:spPr>
            <a:xfrm>
              <a:off x="8997951" y="2566107"/>
              <a:ext cx="1060451" cy="588068"/>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52"/>
                                        </p:tgtEl>
                                        <p:attrNameLst>
                                          <p:attrName>style.visibility</p:attrName>
                                        </p:attrNameLst>
                                      </p:cBhvr>
                                      <p:to>
                                        <p:strVal val="visible"/>
                                      </p:to>
                                    </p:set>
                                    <p:anim calcmode="lin" valueType="num">
                                      <p:cBhvr additive="base">
                                        <p:cTn id="7" dur="500"/>
                                        <p:tgtEl>
                                          <p:spTgt spid="152"/>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1"/>
                                        </p:tgtEl>
                                        <p:attrNameLst>
                                          <p:attrName>style.visibility</p:attrName>
                                        </p:attrNameLst>
                                      </p:cBhvr>
                                      <p:to>
                                        <p:strVal val="visible"/>
                                      </p:to>
                                    </p:set>
                                    <p:animEffect transition="in" filter="fade">
                                      <p:cBhvr>
                                        <p:cTn id="11" dur="2000"/>
                                        <p:tgtEl>
                                          <p:spTgt spid="151"/>
                                        </p:tgtEl>
                                      </p:cBhvr>
                                    </p:animEffect>
                                  </p:childTnLst>
                                </p:cTn>
                              </p:par>
                              <p:par>
                                <p:cTn id="12" presetID="10" presetClass="entr" presetSubtype="0" fill="hold" nodeType="withEffect">
                                  <p:stCondLst>
                                    <p:cond delay="0"/>
                                  </p:stCondLst>
                                  <p:childTnLst>
                                    <p:set>
                                      <p:cBhvr>
                                        <p:cTn id="13" dur="1" fill="hold">
                                          <p:stCondLst>
                                            <p:cond delay="0"/>
                                          </p:stCondLst>
                                        </p:cTn>
                                        <p:tgtEl>
                                          <p:spTgt spid="150"/>
                                        </p:tgtEl>
                                        <p:attrNameLst>
                                          <p:attrName>style.visibility</p:attrName>
                                        </p:attrNameLst>
                                      </p:cBhvr>
                                      <p:to>
                                        <p:strVal val="visible"/>
                                      </p:to>
                                    </p:set>
                                    <p:animEffect transition="in" filter="fade">
                                      <p:cBhvr>
                                        <p:cTn id="14" dur="1000"/>
                                        <p:tgtEl>
                                          <p:spTgt spid="150"/>
                                        </p:tgtEl>
                                      </p:cBhvr>
                                    </p:animEffect>
                                  </p:childTnLst>
                                </p:cTn>
                              </p:par>
                            </p:childTnLst>
                          </p:cTn>
                        </p:par>
                        <p:par>
                          <p:cTn id="15" fill="hold">
                            <p:stCondLst>
                              <p:cond delay="2500"/>
                            </p:stCondLst>
                            <p:childTnLst>
                              <p:par>
                                <p:cTn id="16" presetID="2" presetClass="entr" presetSubtype="1" fill="hold" nodeType="afterEffect">
                                  <p:stCondLst>
                                    <p:cond delay="0"/>
                                  </p:stCondLst>
                                  <p:childTnLst>
                                    <p:set>
                                      <p:cBhvr>
                                        <p:cTn id="17" dur="1" fill="hold">
                                          <p:stCondLst>
                                            <p:cond delay="0"/>
                                          </p:stCondLst>
                                        </p:cTn>
                                        <p:tgtEl>
                                          <p:spTgt spid="157"/>
                                        </p:tgtEl>
                                        <p:attrNameLst>
                                          <p:attrName>style.visibility</p:attrName>
                                        </p:attrNameLst>
                                      </p:cBhvr>
                                      <p:to>
                                        <p:strVal val="visible"/>
                                      </p:to>
                                    </p:set>
                                    <p:anim calcmode="lin" valueType="num">
                                      <p:cBhvr additive="base">
                                        <p:cTn id="18" dur="500"/>
                                        <p:tgtEl>
                                          <p:spTgt spid="157"/>
                                        </p:tgtEl>
                                        <p:attrNameLst>
                                          <p:attrName>ppt_y</p:attrName>
                                        </p:attrNameLst>
                                      </p:cBhvr>
                                      <p:tavLst>
                                        <p:tav tm="0">
                                          <p:val>
                                            <p:strVal val="#ppt_y-1"/>
                                          </p:val>
                                        </p:tav>
                                        <p:tav tm="100000">
                                          <p:val>
                                            <p:strVal val="#ppt_y"/>
                                          </p:val>
                                        </p:tav>
                                      </p:tavLst>
                                    </p:anim>
                                  </p:childTnLst>
                                </p:cTn>
                              </p:par>
                            </p:childTnLst>
                          </p:cTn>
                        </p:par>
                        <p:par>
                          <p:cTn id="19" fill="hold">
                            <p:stCondLst>
                              <p:cond delay="3000"/>
                            </p:stCondLst>
                            <p:childTnLst>
                              <p:par>
                                <p:cTn id="20" presetID="2" presetClass="entr" presetSubtype="1" fill="hold" nodeType="afterEffect">
                                  <p:stCondLst>
                                    <p:cond delay="0"/>
                                  </p:stCondLst>
                                  <p:childTnLst>
                                    <p:set>
                                      <p:cBhvr>
                                        <p:cTn id="21" dur="1" fill="hold">
                                          <p:stCondLst>
                                            <p:cond delay="0"/>
                                          </p:stCondLst>
                                        </p:cTn>
                                        <p:tgtEl>
                                          <p:spTgt spid="177"/>
                                        </p:tgtEl>
                                        <p:attrNameLst>
                                          <p:attrName>style.visibility</p:attrName>
                                        </p:attrNameLst>
                                      </p:cBhvr>
                                      <p:to>
                                        <p:strVal val="visible"/>
                                      </p:to>
                                    </p:set>
                                    <p:anim calcmode="lin" valueType="num">
                                      <p:cBhvr additive="base">
                                        <p:cTn id="22" dur="500"/>
                                        <p:tgtEl>
                                          <p:spTgt spid="177"/>
                                        </p:tgtEl>
                                        <p:attrNameLst>
                                          <p:attrName>ppt_y</p:attrName>
                                        </p:attrNameLst>
                                      </p:cBhvr>
                                      <p:tavLst>
                                        <p:tav tm="0">
                                          <p:val>
                                            <p:strVal val="#ppt_y-1"/>
                                          </p:val>
                                        </p:tav>
                                        <p:tav tm="100000">
                                          <p:val>
                                            <p:strVal val="#ppt_y"/>
                                          </p:val>
                                        </p:tav>
                                      </p:tavLst>
                                    </p:anim>
                                  </p:childTnLst>
                                </p:cTn>
                              </p:par>
                            </p:childTnLst>
                          </p:cTn>
                        </p:par>
                        <p:par>
                          <p:cTn id="23" fill="hold">
                            <p:stCondLst>
                              <p:cond delay="3500"/>
                            </p:stCondLst>
                            <p:childTnLst>
                              <p:par>
                                <p:cTn id="24" presetID="2" presetClass="entr" presetSubtype="1" fill="hold" nodeType="afterEffect">
                                  <p:stCondLst>
                                    <p:cond delay="0"/>
                                  </p:stCondLst>
                                  <p:childTnLst>
                                    <p:set>
                                      <p:cBhvr>
                                        <p:cTn id="25" dur="1" fill="hold">
                                          <p:stCondLst>
                                            <p:cond delay="0"/>
                                          </p:stCondLst>
                                        </p:cTn>
                                        <p:tgtEl>
                                          <p:spTgt spid="160"/>
                                        </p:tgtEl>
                                        <p:attrNameLst>
                                          <p:attrName>style.visibility</p:attrName>
                                        </p:attrNameLst>
                                      </p:cBhvr>
                                      <p:to>
                                        <p:strVal val="visible"/>
                                      </p:to>
                                    </p:set>
                                    <p:anim calcmode="lin" valueType="num">
                                      <p:cBhvr additive="base">
                                        <p:cTn id="26" dur="500"/>
                                        <p:tgtEl>
                                          <p:spTgt spid="160"/>
                                        </p:tgtEl>
                                        <p:attrNameLst>
                                          <p:attrName>ppt_y</p:attrName>
                                        </p:attrNameLst>
                                      </p:cBhvr>
                                      <p:tavLst>
                                        <p:tav tm="0">
                                          <p:val>
                                            <p:strVal val="#ppt_y-1"/>
                                          </p:val>
                                        </p:tav>
                                        <p:tav tm="100000">
                                          <p:val>
                                            <p:strVal val="#ppt_y"/>
                                          </p:val>
                                        </p:tav>
                                      </p:tavLst>
                                    </p:anim>
                                  </p:childTnLst>
                                </p:cTn>
                              </p:par>
                            </p:childTnLst>
                          </p:cTn>
                        </p:par>
                        <p:par>
                          <p:cTn id="27" fill="hold">
                            <p:stCondLst>
                              <p:cond delay="4000"/>
                            </p:stCondLst>
                            <p:childTnLst>
                              <p:par>
                                <p:cTn id="28" presetID="2" presetClass="entr" presetSubtype="1" fill="hold" nodeType="afterEffect">
                                  <p:stCondLst>
                                    <p:cond delay="1000"/>
                                  </p:stCondLst>
                                  <p:childTnLst>
                                    <p:set>
                                      <p:cBhvr>
                                        <p:cTn id="29" dur="1" fill="hold">
                                          <p:stCondLst>
                                            <p:cond delay="0"/>
                                          </p:stCondLst>
                                        </p:cTn>
                                        <p:tgtEl>
                                          <p:spTgt spid="171"/>
                                        </p:tgtEl>
                                        <p:attrNameLst>
                                          <p:attrName>style.visibility</p:attrName>
                                        </p:attrNameLst>
                                      </p:cBhvr>
                                      <p:to>
                                        <p:strVal val="visible"/>
                                      </p:to>
                                    </p:set>
                                    <p:anim calcmode="lin" valueType="num">
                                      <p:cBhvr additive="base">
                                        <p:cTn id="30" dur="500"/>
                                        <p:tgtEl>
                                          <p:spTgt spid="171"/>
                                        </p:tgtEl>
                                        <p:attrNameLst>
                                          <p:attrName>ppt_y</p:attrName>
                                        </p:attrNameLst>
                                      </p:cBhvr>
                                      <p:tavLst>
                                        <p:tav tm="0">
                                          <p:val>
                                            <p:strVal val="#ppt_y-1"/>
                                          </p:val>
                                        </p:tav>
                                        <p:tav tm="100000">
                                          <p:val>
                                            <p:strVal val="#ppt_y"/>
                                          </p:val>
                                        </p:tav>
                                      </p:tavLst>
                                    </p:anim>
                                  </p:childTnLst>
                                </p:cTn>
                              </p:par>
                            </p:childTnLst>
                          </p:cTn>
                        </p:par>
                        <p:par>
                          <p:cTn id="31" fill="hold">
                            <p:stCondLst>
                              <p:cond delay="4500"/>
                            </p:stCondLst>
                            <p:childTnLst>
                              <p:par>
                                <p:cTn id="32" presetID="2" presetClass="entr" presetSubtype="1" fill="hold" nodeType="afterEffect">
                                  <p:stCondLst>
                                    <p:cond delay="0"/>
                                  </p:stCondLst>
                                  <p:childTnLst>
                                    <p:set>
                                      <p:cBhvr>
                                        <p:cTn id="33" dur="1" fill="hold">
                                          <p:stCondLst>
                                            <p:cond delay="0"/>
                                          </p:stCondLst>
                                        </p:cTn>
                                        <p:tgtEl>
                                          <p:spTgt spid="163"/>
                                        </p:tgtEl>
                                        <p:attrNameLst>
                                          <p:attrName>style.visibility</p:attrName>
                                        </p:attrNameLst>
                                      </p:cBhvr>
                                      <p:to>
                                        <p:strVal val="visible"/>
                                      </p:to>
                                    </p:set>
                                    <p:anim calcmode="lin" valueType="num">
                                      <p:cBhvr additive="base">
                                        <p:cTn id="34" dur="1000"/>
                                        <p:tgtEl>
                                          <p:spTgt spid="163"/>
                                        </p:tgtEl>
                                        <p:attrNameLst>
                                          <p:attrName>ppt_y</p:attrName>
                                        </p:attrNameLst>
                                      </p:cBhvr>
                                      <p:tavLst>
                                        <p:tav tm="0">
                                          <p:val>
                                            <p:strVal val="#ppt_y-1"/>
                                          </p:val>
                                        </p:tav>
                                        <p:tav tm="100000">
                                          <p:val>
                                            <p:strVal val="#ppt_y"/>
                                          </p:val>
                                        </p:tav>
                                      </p:tavLst>
                                    </p:anim>
                                  </p:childTnLst>
                                </p:cTn>
                              </p:par>
                            </p:childTnLst>
                          </p:cTn>
                        </p:par>
                        <p:par>
                          <p:cTn id="35" fill="hold">
                            <p:stCondLst>
                              <p:cond delay="5500"/>
                            </p:stCondLst>
                            <p:childTnLst>
                              <p:par>
                                <p:cTn id="36" presetID="2" presetClass="entr" presetSubtype="1" fill="hold" nodeType="afterEffect">
                                  <p:stCondLst>
                                    <p:cond delay="1000"/>
                                  </p:stCondLst>
                                  <p:childTnLst>
                                    <p:set>
                                      <p:cBhvr>
                                        <p:cTn id="37" dur="1" fill="hold">
                                          <p:stCondLst>
                                            <p:cond delay="0"/>
                                          </p:stCondLst>
                                        </p:cTn>
                                        <p:tgtEl>
                                          <p:spTgt spid="168"/>
                                        </p:tgtEl>
                                        <p:attrNameLst>
                                          <p:attrName>style.visibility</p:attrName>
                                        </p:attrNameLst>
                                      </p:cBhvr>
                                      <p:to>
                                        <p:strVal val="visible"/>
                                      </p:to>
                                    </p:set>
                                    <p:anim calcmode="lin" valueType="num">
                                      <p:cBhvr additive="base">
                                        <p:cTn id="38" dur="500"/>
                                        <p:tgtEl>
                                          <p:spTgt spid="168"/>
                                        </p:tgtEl>
                                        <p:attrNameLst>
                                          <p:attrName>ppt_y</p:attrName>
                                        </p:attrNameLst>
                                      </p:cBhvr>
                                      <p:tavLst>
                                        <p:tav tm="0">
                                          <p:val>
                                            <p:strVal val="#ppt_y-1"/>
                                          </p:val>
                                        </p:tav>
                                        <p:tav tm="100000">
                                          <p:val>
                                            <p:strVal val="#ppt_y"/>
                                          </p:val>
                                        </p:tav>
                                      </p:tavLst>
                                    </p:anim>
                                  </p:childTnLst>
                                </p:cTn>
                              </p:par>
                            </p:childTnLst>
                          </p:cTn>
                        </p:par>
                        <p:par>
                          <p:cTn id="39" fill="hold">
                            <p:stCondLst>
                              <p:cond delay="6000"/>
                            </p:stCondLst>
                            <p:childTnLst>
                              <p:par>
                                <p:cTn id="40" presetID="2" presetClass="entr" presetSubtype="1" fill="hold" nodeType="afterEffect">
                                  <p:stCondLst>
                                    <p:cond delay="1000"/>
                                  </p:stCondLst>
                                  <p:childTnLst>
                                    <p:set>
                                      <p:cBhvr>
                                        <p:cTn id="41" dur="1" fill="hold">
                                          <p:stCondLst>
                                            <p:cond delay="0"/>
                                          </p:stCondLst>
                                        </p:cTn>
                                        <p:tgtEl>
                                          <p:spTgt spid="174"/>
                                        </p:tgtEl>
                                        <p:attrNameLst>
                                          <p:attrName>style.visibility</p:attrName>
                                        </p:attrNameLst>
                                      </p:cBhvr>
                                      <p:to>
                                        <p:strVal val="visible"/>
                                      </p:to>
                                    </p:set>
                                    <p:anim calcmode="lin" valueType="num">
                                      <p:cBhvr additive="base">
                                        <p:cTn id="42" dur="500"/>
                                        <p:tgtEl>
                                          <p:spTgt spid="1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8"/>
          <p:cNvPicPr preferRelativeResize="0"/>
          <p:nvPr/>
        </p:nvPicPr>
        <p:blipFill rotWithShape="1">
          <a:blip r:embed="rId3">
            <a:alphaModFix amt="40000"/>
          </a:blip>
          <a:srcRect/>
          <a:stretch/>
        </p:blipFill>
        <p:spPr>
          <a:xfrm>
            <a:off x="-673696" y="2317377"/>
            <a:ext cx="12865696" cy="4038600"/>
          </a:xfrm>
          <a:prstGeom prst="rect">
            <a:avLst/>
          </a:prstGeom>
          <a:noFill/>
          <a:ln>
            <a:noFill/>
          </a:ln>
        </p:spPr>
      </p:pic>
      <p:sp>
        <p:nvSpPr>
          <p:cNvPr id="185" name="Google Shape;185;p8"/>
          <p:cNvSpPr txBox="1"/>
          <p:nvPr/>
        </p:nvSpPr>
        <p:spPr>
          <a:xfrm>
            <a:off x="1287262" y="1563235"/>
            <a:ext cx="8593585" cy="4015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300"/>
              <a:buFont typeface="Arial"/>
              <a:buNone/>
            </a:pPr>
            <a:r>
              <a:rPr lang="en-US" sz="3300" b="1" i="1" u="none" strike="noStrike" cap="none">
                <a:solidFill>
                  <a:srgbClr val="843380"/>
                </a:solidFill>
                <a:latin typeface="Calibri"/>
                <a:ea typeface="Calibri"/>
                <a:cs typeface="Calibri"/>
                <a:sym typeface="Calibri"/>
              </a:rPr>
              <a:t>Plan for the needs of your event</a:t>
            </a:r>
            <a:endParaRPr sz="1400" b="0" i="0" u="none" strike="noStrike" cap="none">
              <a:solidFill>
                <a:srgbClr val="843380"/>
              </a:solidFill>
              <a:latin typeface="Arial"/>
              <a:ea typeface="Arial"/>
              <a:cs typeface="Arial"/>
              <a:sym typeface="Arial"/>
            </a:endParaRPr>
          </a:p>
          <a:p>
            <a:pPr marL="237743" marR="0" lvl="0" indent="-237743"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Set the date and time</a:t>
            </a:r>
            <a:endParaRPr sz="2400" b="0" i="0" u="none" strike="noStrike" cap="none">
              <a:solidFill>
                <a:schemeClr val="dk1"/>
              </a:solidFill>
              <a:latin typeface="Calibri"/>
              <a:ea typeface="Calibri"/>
              <a:cs typeface="Calibri"/>
              <a:sym typeface="Calibri"/>
            </a:endParaRPr>
          </a:p>
          <a:p>
            <a:pPr marL="237743" marR="0" lvl="0" indent="-237743" algn="l" rtl="0">
              <a:lnSpc>
                <a:spcPct val="100000"/>
              </a:lnSpc>
              <a:spcBef>
                <a:spcPts val="3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Set a realistic budget </a:t>
            </a:r>
            <a:endParaRPr sz="2400" b="0" i="0" u="none" strike="noStrike" cap="none">
              <a:solidFill>
                <a:schemeClr val="dk1"/>
              </a:solidFill>
              <a:latin typeface="Calibri"/>
              <a:ea typeface="Calibri"/>
              <a:cs typeface="Calibri"/>
              <a:sym typeface="Calibri"/>
            </a:endParaRPr>
          </a:p>
          <a:p>
            <a:pPr marL="237743" marR="0" lvl="0" indent="-237743" algn="l" rtl="0">
              <a:lnSpc>
                <a:spcPct val="100000"/>
              </a:lnSpc>
              <a:spcBef>
                <a:spcPts val="3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Identify an appropriate format for the activity</a:t>
            </a:r>
            <a:endParaRPr sz="1400" b="0" i="0" u="none" strike="noStrike" cap="none">
              <a:solidFill>
                <a:srgbClr val="000000"/>
              </a:solidFill>
              <a:latin typeface="Arial"/>
              <a:ea typeface="Arial"/>
              <a:cs typeface="Arial"/>
              <a:sym typeface="Arial"/>
            </a:endParaRPr>
          </a:p>
          <a:p>
            <a:pPr marL="237743" marR="0" lvl="0" indent="-237743" algn="l" rtl="0">
              <a:lnSpc>
                <a:spcPct val="100000"/>
              </a:lnSpc>
              <a:spcBef>
                <a:spcPts val="30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Print</a:t>
            </a:r>
            <a:r>
              <a:rPr lang="en-US" sz="2400" b="0" i="0" u="none" strike="noStrike" cap="none">
                <a:solidFill>
                  <a:schemeClr val="dk1"/>
                </a:solidFill>
                <a:latin typeface="Calibri"/>
                <a:ea typeface="Calibri"/>
                <a:cs typeface="Calibri"/>
                <a:sym typeface="Calibri"/>
              </a:rPr>
              <a:t> your IEEE Day materials </a:t>
            </a:r>
            <a:r>
              <a:rPr lang="en-US" sz="2400">
                <a:solidFill>
                  <a:schemeClr val="dk1"/>
                </a:solidFill>
                <a:latin typeface="Calibri"/>
                <a:ea typeface="Calibri"/>
                <a:cs typeface="Calibri"/>
                <a:sym typeface="Calibri"/>
              </a:rPr>
              <a:t>s</a:t>
            </a:r>
            <a:r>
              <a:rPr lang="en-US" sz="2400" b="0" i="0" u="none" strike="noStrike" cap="none">
                <a:solidFill>
                  <a:schemeClr val="dk1"/>
                </a:solidFill>
                <a:latin typeface="Calibri"/>
                <a:ea typeface="Calibri"/>
                <a:cs typeface="Calibri"/>
                <a:sym typeface="Calibri"/>
              </a:rPr>
              <a:t>o they are ready for your event</a:t>
            </a:r>
            <a:endParaRPr sz="2400" b="0" i="0" u="none" strike="noStrike" cap="none">
              <a:solidFill>
                <a:schemeClr val="dk1"/>
              </a:solidFill>
              <a:latin typeface="Calibri"/>
              <a:ea typeface="Calibri"/>
              <a:cs typeface="Calibri"/>
              <a:sym typeface="Calibri"/>
            </a:endParaRPr>
          </a:p>
          <a:p>
            <a:pPr marL="800100" marR="0" lvl="1" indent="-190500" algn="l" rtl="0">
              <a:lnSpc>
                <a:spcPct val="100000"/>
              </a:lnSpc>
              <a:spcBef>
                <a:spcPts val="0"/>
              </a:spcBef>
              <a:spcAft>
                <a:spcPts val="0"/>
              </a:spcAft>
              <a:buClr>
                <a:schemeClr val="dk1"/>
              </a:buClr>
              <a:buSzPts val="2400"/>
              <a:buFont typeface="Arial"/>
              <a:buNone/>
            </a:pPr>
            <a:endParaRPr sz="2400" b="1" i="0" u="none" strike="noStrike" cap="none">
              <a:solidFill>
                <a:srgbClr val="017277"/>
              </a:solidFill>
              <a:latin typeface="Calibri"/>
              <a:ea typeface="Calibri"/>
              <a:cs typeface="Calibri"/>
              <a:sym typeface="Calibri"/>
            </a:endParaRPr>
          </a:p>
          <a:p>
            <a:pPr marL="800100" marR="0" lvl="1" indent="-190500" algn="l" rtl="0">
              <a:lnSpc>
                <a:spcPct val="100000"/>
              </a:lnSpc>
              <a:spcBef>
                <a:spcPts val="0"/>
              </a:spcBef>
              <a:spcAft>
                <a:spcPts val="0"/>
              </a:spcAft>
              <a:buClr>
                <a:schemeClr val="dk1"/>
              </a:buClr>
              <a:buSzPts val="2400"/>
              <a:buFont typeface="Arial"/>
              <a:buNone/>
            </a:pPr>
            <a:endParaRPr sz="2400" b="1" i="0" u="none" strike="noStrike" cap="none">
              <a:solidFill>
                <a:srgbClr val="017277"/>
              </a:solidFill>
              <a:latin typeface="Calibri"/>
              <a:ea typeface="Calibri"/>
              <a:cs typeface="Calibri"/>
              <a:sym typeface="Calibri"/>
            </a:endParaRPr>
          </a:p>
        </p:txBody>
      </p:sp>
      <p:sp>
        <p:nvSpPr>
          <p:cNvPr id="186" name="Google Shape;186;p8"/>
          <p:cNvSpPr/>
          <p:nvPr/>
        </p:nvSpPr>
        <p:spPr>
          <a:xfrm rot="-5400000" flipH="1">
            <a:off x="-3256612" y="3256614"/>
            <a:ext cx="6858001" cy="344777"/>
          </a:xfrm>
          <a:prstGeom prst="rect">
            <a:avLst/>
          </a:prstGeom>
          <a:gradFill>
            <a:gsLst>
              <a:gs pos="0">
                <a:srgbClr val="0073AE"/>
              </a:gs>
              <a:gs pos="100000">
                <a:srgbClr val="FFFFFF">
                  <a:alpha val="75686"/>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187" name="Google Shape;187;p8"/>
          <p:cNvGrpSpPr/>
          <p:nvPr/>
        </p:nvGrpSpPr>
        <p:grpSpPr>
          <a:xfrm>
            <a:off x="237240" y="122057"/>
            <a:ext cx="1605996" cy="2286085"/>
            <a:chOff x="3488440" y="2001657"/>
            <a:chExt cx="1605996" cy="2286085"/>
          </a:xfrm>
        </p:grpSpPr>
        <p:pic>
          <p:nvPicPr>
            <p:cNvPr id="188" name="Google Shape;188;p8"/>
            <p:cNvPicPr preferRelativeResize="0"/>
            <p:nvPr/>
          </p:nvPicPr>
          <p:blipFill rotWithShape="1">
            <a:blip r:embed="rId4">
              <a:alphaModFix/>
            </a:blip>
            <a:srcRect/>
            <a:stretch/>
          </p:blipFill>
          <p:spPr>
            <a:xfrm>
              <a:off x="3488440" y="2001657"/>
              <a:ext cx="1605996" cy="2286085"/>
            </a:xfrm>
            <a:prstGeom prst="rect">
              <a:avLst/>
            </a:prstGeom>
            <a:noFill/>
            <a:ln>
              <a:noFill/>
            </a:ln>
          </p:spPr>
        </p:pic>
        <p:sp>
          <p:nvSpPr>
            <p:cNvPr id="189" name="Google Shape;189;p8"/>
            <p:cNvSpPr txBox="1"/>
            <p:nvPr/>
          </p:nvSpPr>
          <p:spPr>
            <a:xfrm>
              <a:off x="3921492" y="3393335"/>
              <a:ext cx="707257" cy="58655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3600"/>
                <a:buFont typeface="Arial"/>
                <a:buNone/>
              </a:pPr>
              <a:r>
                <a:rPr lang="en-US" sz="2400" b="1" i="1" u="none" strike="noStrike" cap="none">
                  <a:solidFill>
                    <a:schemeClr val="lt1"/>
                  </a:solidFill>
                  <a:latin typeface="Calibri"/>
                  <a:ea typeface="Calibri"/>
                  <a:cs typeface="Calibri"/>
                  <a:sym typeface="Calibri"/>
                </a:rPr>
                <a:t>2</a:t>
              </a:r>
              <a:endParaRPr sz="2400" b="0" i="0" u="none" strike="noStrike" cap="none">
                <a:solidFill>
                  <a:srgbClr val="000000"/>
                </a:solidFill>
                <a:latin typeface="Arial"/>
                <a:ea typeface="Arial"/>
                <a:cs typeface="Arial"/>
                <a:sym typeface="Arial"/>
              </a:endParaRPr>
            </a:p>
          </p:txBody>
        </p:sp>
        <p:sp>
          <p:nvSpPr>
            <p:cNvPr id="190" name="Google Shape;190;p8"/>
            <p:cNvSpPr/>
            <p:nvPr/>
          </p:nvSpPr>
          <p:spPr>
            <a:xfrm>
              <a:off x="3691431" y="2151256"/>
              <a:ext cx="1174320" cy="1174319"/>
            </a:xfrm>
            <a:prstGeom prst="ellipse">
              <a:avLst/>
            </a:prstGeom>
            <a:solidFill>
              <a:srgbClr val="0073A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1" name="Google Shape;191;p8"/>
            <p:cNvSpPr txBox="1"/>
            <p:nvPr/>
          </p:nvSpPr>
          <p:spPr>
            <a:xfrm>
              <a:off x="3489810" y="2568589"/>
              <a:ext cx="1548624" cy="46995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7DB2"/>
                </a:buClr>
                <a:buSzPts val="2400"/>
                <a:buFont typeface="Arial"/>
                <a:buNone/>
              </a:pPr>
              <a:r>
                <a:rPr lang="en-US" sz="1700" b="1" i="0" u="none" strike="noStrike" cap="none">
                  <a:solidFill>
                    <a:schemeClr val="lt1"/>
                  </a:solidFill>
                  <a:latin typeface="Calibri"/>
                  <a:ea typeface="Calibri"/>
                  <a:cs typeface="Calibri"/>
                  <a:sym typeface="Calibri"/>
                </a:rPr>
                <a:t>ORGANIZE</a:t>
              </a:r>
              <a:endParaRPr sz="1700" b="0" i="0" u="none" strike="noStrike" cap="none">
                <a:solidFill>
                  <a:schemeClr val="lt1"/>
                </a:solidFill>
                <a:latin typeface="Arial"/>
                <a:ea typeface="Arial"/>
                <a:cs typeface="Arial"/>
                <a:sym typeface="Arial"/>
              </a:endParaRPr>
            </a:p>
          </p:txBody>
        </p:sp>
      </p:grpSp>
      <p:sp>
        <p:nvSpPr>
          <p:cNvPr id="192" name="Google Shape;192;p8"/>
          <p:cNvSpPr txBox="1"/>
          <p:nvPr/>
        </p:nvSpPr>
        <p:spPr>
          <a:xfrm>
            <a:off x="1935245" y="394884"/>
            <a:ext cx="6529500" cy="1419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4400"/>
              <a:buFont typeface="Arial"/>
              <a:buNone/>
            </a:pPr>
            <a:r>
              <a:rPr lang="en-US" sz="4400" b="1" i="0" u="none" strike="noStrike" cap="none">
                <a:solidFill>
                  <a:srgbClr val="0073AE"/>
                </a:solidFill>
                <a:latin typeface="Calibri"/>
                <a:ea typeface="Calibri"/>
                <a:cs typeface="Calibri"/>
                <a:sym typeface="Calibri"/>
              </a:rPr>
              <a:t>Step 2…ORGANIZE</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2800"/>
              <a:buFont typeface="Arial"/>
              <a:buNone/>
            </a:pPr>
            <a:r>
              <a:rPr lang="en-US" sz="2800" b="1" i="1" u="none" strike="noStrike" cap="none">
                <a:solidFill>
                  <a:srgbClr val="0073AE"/>
                </a:solidFill>
                <a:latin typeface="Calibri"/>
                <a:ea typeface="Calibri"/>
                <a:cs typeface="Calibri"/>
                <a:sym typeface="Calibri"/>
              </a:rPr>
              <a:t>Build a Proper Foundation</a:t>
            </a:r>
            <a:endParaRPr sz="1400" b="0" i="0" u="none" strike="noStrike" cap="none">
              <a:solidFill>
                <a:srgbClr val="000000"/>
              </a:solidFill>
              <a:latin typeface="Arial"/>
              <a:ea typeface="Arial"/>
              <a:cs typeface="Arial"/>
              <a:sym typeface="Arial"/>
            </a:endParaRPr>
          </a:p>
        </p:txBody>
      </p:sp>
      <p:pic>
        <p:nvPicPr>
          <p:cNvPr id="193" name="Google Shape;193;p8"/>
          <p:cNvPicPr preferRelativeResize="0"/>
          <p:nvPr/>
        </p:nvPicPr>
        <p:blipFill rotWithShape="1">
          <a:blip r:embed="rId5">
            <a:alphaModFix/>
          </a:blip>
          <a:srcRect/>
          <a:stretch/>
        </p:blipFill>
        <p:spPr>
          <a:xfrm>
            <a:off x="3351183" y="4932865"/>
            <a:ext cx="4007560" cy="2160265"/>
          </a:xfrm>
          <a:prstGeom prst="rect">
            <a:avLst/>
          </a:prstGeom>
          <a:noFill/>
          <a:ln>
            <a:noFill/>
          </a:ln>
        </p:spPr>
      </p:pic>
      <p:pic>
        <p:nvPicPr>
          <p:cNvPr id="194" name="Google Shape;194;p8"/>
          <p:cNvPicPr preferRelativeResize="0"/>
          <p:nvPr/>
        </p:nvPicPr>
        <p:blipFill rotWithShape="1">
          <a:blip r:embed="rId6">
            <a:alphaModFix/>
          </a:blip>
          <a:srcRect l="21667" t="32778" r="21389" b="36667"/>
          <a:stretch/>
        </p:blipFill>
        <p:spPr>
          <a:xfrm>
            <a:off x="511049" y="4582093"/>
            <a:ext cx="2840134" cy="1523975"/>
          </a:xfrm>
          <a:prstGeom prst="rect">
            <a:avLst/>
          </a:prstGeom>
          <a:noFill/>
          <a:ln>
            <a:noFill/>
          </a:ln>
        </p:spPr>
      </p:pic>
      <p:pic>
        <p:nvPicPr>
          <p:cNvPr id="195" name="Google Shape;195;p8"/>
          <p:cNvPicPr preferRelativeResize="0"/>
          <p:nvPr/>
        </p:nvPicPr>
        <p:blipFill rotWithShape="1">
          <a:blip r:embed="rId7">
            <a:alphaModFix/>
          </a:blip>
          <a:srcRect l="24636" t="37114" r="23380" b="36455"/>
          <a:stretch/>
        </p:blipFill>
        <p:spPr>
          <a:xfrm>
            <a:off x="7181501" y="4552894"/>
            <a:ext cx="3258314" cy="1656665"/>
          </a:xfrm>
          <a:prstGeom prst="rect">
            <a:avLst/>
          </a:prstGeom>
          <a:noFill/>
          <a:ln>
            <a:noFill/>
          </a:ln>
        </p:spPr>
      </p:pic>
      <p:sp>
        <p:nvSpPr>
          <p:cNvPr id="196" name="Google Shape;196;p8"/>
          <p:cNvSpPr txBox="1"/>
          <p:nvPr/>
        </p:nvSpPr>
        <p:spPr>
          <a:xfrm>
            <a:off x="1900792" y="3672422"/>
            <a:ext cx="7856582" cy="1090900"/>
          </a:xfrm>
          <a:prstGeom prst="rect">
            <a:avLst/>
          </a:prstGeom>
          <a:noFill/>
          <a:ln>
            <a:noFill/>
          </a:ln>
        </p:spPr>
        <p:txBody>
          <a:bodyPr spcFirstLastPara="1" wrap="square" lIns="91425" tIns="45700" rIns="91425" bIns="45700" anchor="t" anchorCtr="0">
            <a:noAutofit/>
          </a:bodyPr>
          <a:lstStyle/>
          <a:p>
            <a:pPr marL="237743" marR="0" lvl="0" indent="-237743" algn="l" rtl="0">
              <a:lnSpc>
                <a:spcPct val="100000"/>
              </a:lnSpc>
              <a:spcBef>
                <a:spcPts val="300"/>
              </a:spcBef>
              <a:spcAft>
                <a:spcPts val="0"/>
              </a:spcAft>
              <a:buClr>
                <a:schemeClr val="dk1"/>
              </a:buClr>
              <a:buSzPts val="2400"/>
              <a:buFont typeface="Arial"/>
              <a:buChar char="•"/>
            </a:pPr>
            <a:r>
              <a:rPr lang="en-US" sz="2400" b="1">
                <a:solidFill>
                  <a:schemeClr val="dk1"/>
                </a:solidFill>
                <a:latin typeface="Calibri"/>
                <a:ea typeface="Calibri"/>
                <a:cs typeface="Calibri"/>
                <a:sym typeface="Calibri"/>
              </a:rPr>
              <a:t>Find templates in the </a:t>
            </a:r>
            <a:r>
              <a:rPr lang="en-US" sz="2400" b="1" i="0" u="none" strike="noStrike" cap="none">
                <a:solidFill>
                  <a:schemeClr val="dk1"/>
                </a:solidFill>
                <a:latin typeface="Calibri"/>
                <a:ea typeface="Calibri"/>
                <a:cs typeface="Calibri"/>
                <a:sym typeface="Calibri"/>
              </a:rPr>
              <a:t>IEEE Day Toolkit</a:t>
            </a:r>
            <a:r>
              <a:rPr lang="en-US" sz="2400" b="1">
                <a:solidFill>
                  <a:schemeClr val="dk1"/>
                </a:solidFill>
                <a:latin typeface="Calibri"/>
                <a:ea typeface="Calibri"/>
                <a:cs typeface="Calibri"/>
                <a:sym typeface="Calibri"/>
              </a:rPr>
              <a:t>:</a:t>
            </a:r>
            <a:br>
              <a:rPr lang="en-US" sz="2400" b="1" i="0" u="none" strike="noStrike" cap="none">
                <a:solidFill>
                  <a:schemeClr val="dk1"/>
                </a:solidFill>
                <a:latin typeface="Calibri"/>
                <a:ea typeface="Calibri"/>
                <a:cs typeface="Calibri"/>
                <a:sym typeface="Calibri"/>
              </a:rPr>
            </a:br>
            <a:r>
              <a:rPr lang="en-US" sz="2400" b="1" i="0" u="none" strike="noStrike" cap="none">
                <a:solidFill>
                  <a:srgbClr val="0073AE"/>
                </a:solidFill>
                <a:latin typeface="Calibri"/>
                <a:ea typeface="Calibri"/>
                <a:cs typeface="Calibri"/>
                <a:sym typeface="Calibri"/>
              </a:rPr>
              <a:t>ieeeday.org/toolkit</a:t>
            </a:r>
            <a:endParaRPr sz="1400" b="0" i="0" u="none" strike="noStrike" cap="none">
              <a:solidFill>
                <a:srgbClr val="000000"/>
              </a:solidFill>
              <a:latin typeface="Arial"/>
              <a:ea typeface="Arial"/>
              <a:cs typeface="Arial"/>
              <a:sym typeface="Arial"/>
            </a:endParaRPr>
          </a:p>
          <a:p>
            <a:pPr marL="800100" marR="0" lvl="1" indent="-190500" algn="l" rtl="0">
              <a:lnSpc>
                <a:spcPct val="100000"/>
              </a:lnSpc>
              <a:spcBef>
                <a:spcPts val="0"/>
              </a:spcBef>
              <a:spcAft>
                <a:spcPts val="0"/>
              </a:spcAft>
              <a:buClr>
                <a:schemeClr val="dk1"/>
              </a:buClr>
              <a:buSzPts val="2400"/>
              <a:buFont typeface="Arial"/>
              <a:buNone/>
            </a:pPr>
            <a:endParaRPr sz="2400" b="1" i="0" u="none" strike="noStrike" cap="none">
              <a:solidFill>
                <a:srgbClr val="017277"/>
              </a:solidFill>
              <a:latin typeface="Calibri"/>
              <a:ea typeface="Calibri"/>
              <a:cs typeface="Calibri"/>
              <a:sym typeface="Calibri"/>
            </a:endParaRPr>
          </a:p>
        </p:txBody>
      </p:sp>
      <p:grpSp>
        <p:nvGrpSpPr>
          <p:cNvPr id="197" name="Google Shape;197;p8"/>
          <p:cNvGrpSpPr/>
          <p:nvPr/>
        </p:nvGrpSpPr>
        <p:grpSpPr>
          <a:xfrm>
            <a:off x="9387917" y="3313156"/>
            <a:ext cx="1065280" cy="1268937"/>
            <a:chOff x="7031705" y="2496668"/>
            <a:chExt cx="1388775" cy="1654276"/>
          </a:xfrm>
        </p:grpSpPr>
        <p:pic>
          <p:nvPicPr>
            <p:cNvPr id="198" name="Google Shape;198;p8"/>
            <p:cNvPicPr preferRelativeResize="0"/>
            <p:nvPr/>
          </p:nvPicPr>
          <p:blipFill rotWithShape="1">
            <a:blip r:embed="rId8">
              <a:alphaModFix/>
            </a:blip>
            <a:srcRect/>
            <a:stretch/>
          </p:blipFill>
          <p:spPr>
            <a:xfrm>
              <a:off x="7031705" y="2496668"/>
              <a:ext cx="1388775" cy="1654276"/>
            </a:xfrm>
            <a:prstGeom prst="rect">
              <a:avLst/>
            </a:prstGeom>
            <a:noFill/>
            <a:ln>
              <a:noFill/>
            </a:ln>
          </p:spPr>
        </p:pic>
        <p:pic>
          <p:nvPicPr>
            <p:cNvPr id="199" name="Google Shape;199;p8"/>
            <p:cNvPicPr preferRelativeResize="0"/>
            <p:nvPr/>
          </p:nvPicPr>
          <p:blipFill rotWithShape="1">
            <a:blip r:embed="rId9">
              <a:alphaModFix/>
            </a:blip>
            <a:srcRect/>
            <a:stretch/>
          </p:blipFill>
          <p:spPr>
            <a:xfrm>
              <a:off x="7334687" y="2700925"/>
              <a:ext cx="847616" cy="895146"/>
            </a:xfrm>
            <a:prstGeom prst="rect">
              <a:avLst/>
            </a:prstGeom>
            <a:noFill/>
            <a:ln>
              <a:noFill/>
            </a:ln>
          </p:spPr>
        </p:pic>
      </p:grpSp>
      <p:grpSp>
        <p:nvGrpSpPr>
          <p:cNvPr id="200" name="Google Shape;200;p8"/>
          <p:cNvGrpSpPr/>
          <p:nvPr/>
        </p:nvGrpSpPr>
        <p:grpSpPr>
          <a:xfrm>
            <a:off x="10215459" y="2317365"/>
            <a:ext cx="1048173" cy="1248560"/>
            <a:chOff x="9083328" y="3650896"/>
            <a:chExt cx="1366410" cy="1627637"/>
          </a:xfrm>
        </p:grpSpPr>
        <p:pic>
          <p:nvPicPr>
            <p:cNvPr id="201" name="Google Shape;201;p8"/>
            <p:cNvPicPr preferRelativeResize="0"/>
            <p:nvPr/>
          </p:nvPicPr>
          <p:blipFill rotWithShape="1">
            <a:blip r:embed="rId10">
              <a:alphaModFix/>
            </a:blip>
            <a:srcRect/>
            <a:stretch/>
          </p:blipFill>
          <p:spPr>
            <a:xfrm>
              <a:off x="9083328" y="3650896"/>
              <a:ext cx="1366410" cy="1627637"/>
            </a:xfrm>
            <a:prstGeom prst="rect">
              <a:avLst/>
            </a:prstGeom>
            <a:noFill/>
            <a:ln>
              <a:noFill/>
            </a:ln>
          </p:spPr>
        </p:pic>
        <p:pic>
          <p:nvPicPr>
            <p:cNvPr id="202" name="Google Shape;202;p8"/>
            <p:cNvPicPr preferRelativeResize="0"/>
            <p:nvPr/>
          </p:nvPicPr>
          <p:blipFill rotWithShape="1">
            <a:blip r:embed="rId11">
              <a:alphaModFix/>
            </a:blip>
            <a:srcRect/>
            <a:stretch/>
          </p:blipFill>
          <p:spPr>
            <a:xfrm>
              <a:off x="9192171" y="3897595"/>
              <a:ext cx="938524" cy="806450"/>
            </a:xfrm>
            <a:prstGeom prst="rect">
              <a:avLst/>
            </a:prstGeom>
            <a:noFill/>
            <a:ln>
              <a:noFill/>
            </a:ln>
          </p:spPr>
        </p:pic>
      </p:grpSp>
      <p:grpSp>
        <p:nvGrpSpPr>
          <p:cNvPr id="203" name="Google Shape;203;p8"/>
          <p:cNvGrpSpPr/>
          <p:nvPr/>
        </p:nvGrpSpPr>
        <p:grpSpPr>
          <a:xfrm>
            <a:off x="9176137" y="1813874"/>
            <a:ext cx="1090600" cy="1299097"/>
            <a:chOff x="7942342" y="3101163"/>
            <a:chExt cx="1421718" cy="1693517"/>
          </a:xfrm>
        </p:grpSpPr>
        <p:pic>
          <p:nvPicPr>
            <p:cNvPr id="204" name="Google Shape;204;p8"/>
            <p:cNvPicPr preferRelativeResize="0"/>
            <p:nvPr/>
          </p:nvPicPr>
          <p:blipFill rotWithShape="1">
            <a:blip r:embed="rId12">
              <a:alphaModFix/>
            </a:blip>
            <a:srcRect/>
            <a:stretch/>
          </p:blipFill>
          <p:spPr>
            <a:xfrm>
              <a:off x="7942342" y="3101163"/>
              <a:ext cx="1421718" cy="1693517"/>
            </a:xfrm>
            <a:prstGeom prst="rect">
              <a:avLst/>
            </a:prstGeom>
            <a:noFill/>
            <a:ln>
              <a:noFill/>
            </a:ln>
          </p:spPr>
        </p:pic>
        <p:pic>
          <p:nvPicPr>
            <p:cNvPr id="205" name="Google Shape;205;p8"/>
            <p:cNvPicPr preferRelativeResize="0"/>
            <p:nvPr/>
          </p:nvPicPr>
          <p:blipFill rotWithShape="1">
            <a:blip r:embed="rId13">
              <a:alphaModFix/>
            </a:blip>
            <a:srcRect/>
            <a:stretch/>
          </p:blipFill>
          <p:spPr>
            <a:xfrm>
              <a:off x="8253531" y="3287488"/>
              <a:ext cx="792966" cy="974688"/>
            </a:xfrm>
            <a:prstGeom prst="rect">
              <a:avLst/>
            </a:prstGeom>
            <a:noFill/>
            <a:ln>
              <a:noFill/>
            </a:ln>
          </p:spPr>
        </p:pic>
      </p:grpSp>
      <p:pic>
        <p:nvPicPr>
          <p:cNvPr id="206" name="Google Shape;206;p8"/>
          <p:cNvPicPr preferRelativeResize="0"/>
          <p:nvPr/>
        </p:nvPicPr>
        <p:blipFill rotWithShape="1">
          <a:blip r:embed="rId14">
            <a:alphaModFix/>
          </a:blip>
          <a:srcRect/>
          <a:stretch/>
        </p:blipFill>
        <p:spPr>
          <a:xfrm>
            <a:off x="10211301" y="197701"/>
            <a:ext cx="1802899" cy="18133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87"/>
                                        </p:tgtEl>
                                        <p:attrNameLst>
                                          <p:attrName>style.visibility</p:attrName>
                                        </p:attrNameLst>
                                      </p:cBhvr>
                                      <p:to>
                                        <p:strVal val="visible"/>
                                      </p:to>
                                    </p:set>
                                    <p:anim calcmode="lin" valueType="num">
                                      <p:cBhvr additive="base">
                                        <p:cTn id="7" dur="500"/>
                                        <p:tgtEl>
                                          <p:spTgt spid="187"/>
                                        </p:tgtEl>
                                        <p:attrNameLst>
                                          <p:attrName>ppt_y</p:attrName>
                                        </p:attrNameLst>
                                      </p:cBhvr>
                                      <p:tavLst>
                                        <p:tav tm="0">
                                          <p:val>
                                            <p:strVal val="#ppt_y-1"/>
                                          </p:val>
                                        </p:tav>
                                        <p:tav tm="100000">
                                          <p:val>
                                            <p:strVal val="#ppt_y"/>
                                          </p:val>
                                        </p:tav>
                                      </p:tavLst>
                                    </p:anim>
                                  </p:childTnLst>
                                </p:cTn>
                              </p:par>
                              <p:par>
                                <p:cTn id="8" presetID="10" presetClass="entr" presetSubtype="0" fill="hold" nodeType="withEffect">
                                  <p:stCondLst>
                                    <p:cond delay="0"/>
                                  </p:stCondLst>
                                  <p:childTnLst>
                                    <p:set>
                                      <p:cBhvr>
                                        <p:cTn id="9" dur="1" fill="hold">
                                          <p:stCondLst>
                                            <p:cond delay="0"/>
                                          </p:stCondLst>
                                        </p:cTn>
                                        <p:tgtEl>
                                          <p:spTgt spid="194"/>
                                        </p:tgtEl>
                                        <p:attrNameLst>
                                          <p:attrName>style.visibility</p:attrName>
                                        </p:attrNameLst>
                                      </p:cBhvr>
                                      <p:to>
                                        <p:strVal val="visible"/>
                                      </p:to>
                                    </p:set>
                                    <p:animEffect transition="in" filter="fade">
                                      <p:cBhvr>
                                        <p:cTn id="10" dur="1000"/>
                                        <p:tgtEl>
                                          <p:spTgt spid="194"/>
                                        </p:tgtEl>
                                      </p:cBhvr>
                                    </p:animEffect>
                                  </p:childTnLst>
                                </p:cTn>
                              </p:par>
                              <p:par>
                                <p:cTn id="11" presetID="10" presetClass="entr" presetSubtype="0" fill="hold" nodeType="withEffect">
                                  <p:stCondLst>
                                    <p:cond delay="0"/>
                                  </p:stCondLst>
                                  <p:childTnLst>
                                    <p:set>
                                      <p:cBhvr>
                                        <p:cTn id="12" dur="1" fill="hold">
                                          <p:stCondLst>
                                            <p:cond delay="0"/>
                                          </p:stCondLst>
                                        </p:cTn>
                                        <p:tgtEl>
                                          <p:spTgt spid="192"/>
                                        </p:tgtEl>
                                        <p:attrNameLst>
                                          <p:attrName>style.visibility</p:attrName>
                                        </p:attrNameLst>
                                      </p:cBhvr>
                                      <p:to>
                                        <p:strVal val="visible"/>
                                      </p:to>
                                    </p:set>
                                    <p:animEffect transition="in" filter="fade">
                                      <p:cBhvr>
                                        <p:cTn id="13" dur="2000"/>
                                        <p:tgtEl>
                                          <p:spTgt spid="192"/>
                                        </p:tgtEl>
                                      </p:cBhvr>
                                    </p:animEffect>
                                  </p:childTnLst>
                                </p:cTn>
                              </p:par>
                              <p:par>
                                <p:cTn id="14" presetID="10" presetClass="entr" presetSubtype="0" fill="hold" nodeType="withEffect">
                                  <p:stCondLst>
                                    <p:cond delay="0"/>
                                  </p:stCondLst>
                                  <p:childTnLst>
                                    <p:set>
                                      <p:cBhvr>
                                        <p:cTn id="15" dur="1" fill="hold">
                                          <p:stCondLst>
                                            <p:cond delay="0"/>
                                          </p:stCondLst>
                                        </p:cTn>
                                        <p:tgtEl>
                                          <p:spTgt spid="185"/>
                                        </p:tgtEl>
                                        <p:attrNameLst>
                                          <p:attrName>style.visibility</p:attrName>
                                        </p:attrNameLst>
                                      </p:cBhvr>
                                      <p:to>
                                        <p:strVal val="visible"/>
                                      </p:to>
                                    </p:set>
                                    <p:animEffect transition="in" filter="fade">
                                      <p:cBhvr>
                                        <p:cTn id="16" dur="2000"/>
                                        <p:tgtEl>
                                          <p:spTgt spid="185"/>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195"/>
                                        </p:tgtEl>
                                        <p:attrNameLst>
                                          <p:attrName>style.visibility</p:attrName>
                                        </p:attrNameLst>
                                      </p:cBhvr>
                                      <p:to>
                                        <p:strVal val="visible"/>
                                      </p:to>
                                    </p:set>
                                    <p:animEffect transition="in" filter="fade">
                                      <p:cBhvr>
                                        <p:cTn id="20" dur="500"/>
                                        <p:tgtEl>
                                          <p:spTgt spid="195"/>
                                        </p:tgtEl>
                                      </p:cBhvr>
                                    </p:animEffect>
                                  </p:childTnLst>
                                </p:cTn>
                              </p:par>
                              <p:par>
                                <p:cTn id="21" presetID="2" presetClass="entr" presetSubtype="1" fill="hold" nodeType="withEffect">
                                  <p:stCondLst>
                                    <p:cond delay="0"/>
                                  </p:stCondLst>
                                  <p:childTnLst>
                                    <p:set>
                                      <p:cBhvr>
                                        <p:cTn id="22" dur="1" fill="hold">
                                          <p:stCondLst>
                                            <p:cond delay="0"/>
                                          </p:stCondLst>
                                        </p:cTn>
                                        <p:tgtEl>
                                          <p:spTgt spid="203"/>
                                        </p:tgtEl>
                                        <p:attrNameLst>
                                          <p:attrName>style.visibility</p:attrName>
                                        </p:attrNameLst>
                                      </p:cBhvr>
                                      <p:to>
                                        <p:strVal val="visible"/>
                                      </p:to>
                                    </p:set>
                                    <p:anim calcmode="lin" valueType="num">
                                      <p:cBhvr additive="base">
                                        <p:cTn id="23" dur="500"/>
                                        <p:tgtEl>
                                          <p:spTgt spid="203"/>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2" presetClass="entr" presetSubtype="1" fill="hold" nodeType="afterEffect">
                                  <p:stCondLst>
                                    <p:cond delay="0"/>
                                  </p:stCondLst>
                                  <p:childTnLst>
                                    <p:set>
                                      <p:cBhvr>
                                        <p:cTn id="26" dur="1" fill="hold">
                                          <p:stCondLst>
                                            <p:cond delay="0"/>
                                          </p:stCondLst>
                                        </p:cTn>
                                        <p:tgtEl>
                                          <p:spTgt spid="200"/>
                                        </p:tgtEl>
                                        <p:attrNameLst>
                                          <p:attrName>style.visibility</p:attrName>
                                        </p:attrNameLst>
                                      </p:cBhvr>
                                      <p:to>
                                        <p:strVal val="visible"/>
                                      </p:to>
                                    </p:set>
                                    <p:anim calcmode="lin" valueType="num">
                                      <p:cBhvr additive="base">
                                        <p:cTn id="27" dur="1000"/>
                                        <p:tgtEl>
                                          <p:spTgt spid="200"/>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2" presetClass="entr" presetSubtype="1" fill="hold" nodeType="afterEffect">
                                  <p:stCondLst>
                                    <p:cond delay="0"/>
                                  </p:stCondLst>
                                  <p:childTnLst>
                                    <p:set>
                                      <p:cBhvr>
                                        <p:cTn id="30" dur="1" fill="hold">
                                          <p:stCondLst>
                                            <p:cond delay="0"/>
                                          </p:stCondLst>
                                        </p:cTn>
                                        <p:tgtEl>
                                          <p:spTgt spid="197"/>
                                        </p:tgtEl>
                                        <p:attrNameLst>
                                          <p:attrName>style.visibility</p:attrName>
                                        </p:attrNameLst>
                                      </p:cBhvr>
                                      <p:to>
                                        <p:strVal val="visible"/>
                                      </p:to>
                                    </p:set>
                                    <p:anim calcmode="lin" valueType="num">
                                      <p:cBhvr additive="base">
                                        <p:cTn id="31" dur="500"/>
                                        <p:tgtEl>
                                          <p:spTgt spid="197"/>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10" presetClass="entr" presetSubtype="0" fill="hold" nodeType="afterEffect">
                                  <p:stCondLst>
                                    <p:cond delay="0"/>
                                  </p:stCondLst>
                                  <p:childTnLst>
                                    <p:set>
                                      <p:cBhvr>
                                        <p:cTn id="34" dur="1" fill="hold">
                                          <p:stCondLst>
                                            <p:cond delay="0"/>
                                          </p:stCondLst>
                                        </p:cTn>
                                        <p:tgtEl>
                                          <p:spTgt spid="193"/>
                                        </p:tgtEl>
                                        <p:attrNameLst>
                                          <p:attrName>style.visibility</p:attrName>
                                        </p:attrNameLst>
                                      </p:cBhvr>
                                      <p:to>
                                        <p:strVal val="visible"/>
                                      </p:to>
                                    </p:set>
                                    <p:animEffect transition="in" filter="fade">
                                      <p:cBhvr>
                                        <p:cTn id="35" dur="500"/>
                                        <p:tgtEl>
                                          <p:spTgt spid="193"/>
                                        </p:tgtEl>
                                      </p:cBhvr>
                                    </p:animEffect>
                                  </p:childTnLst>
                                </p:cTn>
                              </p:par>
                              <p:par>
                                <p:cTn id="36" presetID="10" presetClass="exit" presetSubtype="0" fill="hold" nodeType="withEffect">
                                  <p:stCondLst>
                                    <p:cond delay="0"/>
                                  </p:stCondLst>
                                  <p:childTnLst>
                                    <p:animEffect transition="out" filter="fade">
                                      <p:cBhvr>
                                        <p:cTn id="37" dur="500"/>
                                        <p:tgtEl>
                                          <p:spTgt spid="194"/>
                                        </p:tgtEl>
                                      </p:cBhvr>
                                    </p:animEffect>
                                    <p:set>
                                      <p:cBhvr>
                                        <p:cTn id="38" dur="1" fill="hold">
                                          <p:stCondLst>
                                            <p:cond delay="500"/>
                                          </p:stCondLst>
                                        </p:cTn>
                                        <p:tgtEl>
                                          <p:spTgt spid="194"/>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195"/>
                                        </p:tgtEl>
                                      </p:cBhvr>
                                    </p:animEffect>
                                    <p:set>
                                      <p:cBhvr>
                                        <p:cTn id="41" dur="1" fill="hold">
                                          <p:stCondLst>
                                            <p:cond delay="500"/>
                                          </p:stCondLst>
                                        </p:cTn>
                                        <p:tgtEl>
                                          <p:spTgt spid="195"/>
                                        </p:tgtEl>
                                        <p:attrNameLst>
                                          <p:attrName>style.visibility</p:attrName>
                                        </p:attrNameLst>
                                      </p:cBhvr>
                                      <p:to>
                                        <p:strVal val="hidden"/>
                                      </p:to>
                                    </p:set>
                                  </p:childTnLst>
                                </p:cTn>
                              </p:par>
                              <p:par>
                                <p:cTn id="42" presetID="10" presetClass="entr" presetSubtype="0" fill="hold" nodeType="withEffect">
                                  <p:stCondLst>
                                    <p:cond delay="0"/>
                                  </p:stCondLst>
                                  <p:childTnLst>
                                    <p:set>
                                      <p:cBhvr>
                                        <p:cTn id="43" dur="1" fill="hold">
                                          <p:stCondLst>
                                            <p:cond delay="0"/>
                                          </p:stCondLst>
                                        </p:cTn>
                                        <p:tgtEl>
                                          <p:spTgt spid="196"/>
                                        </p:tgtEl>
                                        <p:attrNameLst>
                                          <p:attrName>style.visibility</p:attrName>
                                        </p:attrNameLst>
                                      </p:cBhvr>
                                      <p:to>
                                        <p:strVal val="visible"/>
                                      </p:to>
                                    </p:set>
                                    <p:animEffect transition="in" filter="fade">
                                      <p:cBhvr>
                                        <p:cTn id="44" dur="2000"/>
                                        <p:tgtEl>
                                          <p:spTgt spid="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p9"/>
          <p:cNvPicPr preferRelativeResize="0"/>
          <p:nvPr/>
        </p:nvPicPr>
        <p:blipFill rotWithShape="1">
          <a:blip r:embed="rId3">
            <a:alphaModFix amt="40000"/>
          </a:blip>
          <a:srcRect/>
          <a:stretch/>
        </p:blipFill>
        <p:spPr>
          <a:xfrm>
            <a:off x="-673696" y="2317377"/>
            <a:ext cx="12865696" cy="4038600"/>
          </a:xfrm>
          <a:prstGeom prst="rect">
            <a:avLst/>
          </a:prstGeom>
          <a:noFill/>
          <a:ln>
            <a:noFill/>
          </a:ln>
        </p:spPr>
      </p:pic>
      <p:sp>
        <p:nvSpPr>
          <p:cNvPr id="212" name="Google Shape;212;p9"/>
          <p:cNvSpPr/>
          <p:nvPr/>
        </p:nvSpPr>
        <p:spPr>
          <a:xfrm rot="-5400000" flipH="1">
            <a:off x="-3256612" y="3256614"/>
            <a:ext cx="6858001" cy="344777"/>
          </a:xfrm>
          <a:prstGeom prst="rect">
            <a:avLst/>
          </a:prstGeom>
          <a:gradFill>
            <a:gsLst>
              <a:gs pos="0">
                <a:srgbClr val="01B4E3"/>
              </a:gs>
              <a:gs pos="100000">
                <a:srgbClr val="FFFFFF">
                  <a:alpha val="75686"/>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213" name="Google Shape;213;p9"/>
          <p:cNvGrpSpPr/>
          <p:nvPr/>
        </p:nvGrpSpPr>
        <p:grpSpPr>
          <a:xfrm>
            <a:off x="239644" y="122057"/>
            <a:ext cx="1627614" cy="2316860"/>
            <a:chOff x="5387378" y="2001657"/>
            <a:chExt cx="1627614" cy="2316860"/>
          </a:xfrm>
        </p:grpSpPr>
        <p:pic>
          <p:nvPicPr>
            <p:cNvPr id="214" name="Google Shape;214;p9"/>
            <p:cNvPicPr preferRelativeResize="0"/>
            <p:nvPr/>
          </p:nvPicPr>
          <p:blipFill rotWithShape="1">
            <a:blip r:embed="rId4">
              <a:alphaModFix/>
            </a:blip>
            <a:srcRect/>
            <a:stretch/>
          </p:blipFill>
          <p:spPr>
            <a:xfrm>
              <a:off x="5387378" y="2001657"/>
              <a:ext cx="1627614" cy="2316860"/>
            </a:xfrm>
            <a:prstGeom prst="rect">
              <a:avLst/>
            </a:prstGeom>
            <a:noFill/>
            <a:ln>
              <a:noFill/>
            </a:ln>
          </p:spPr>
        </p:pic>
        <p:sp>
          <p:nvSpPr>
            <p:cNvPr id="215" name="Google Shape;215;p9"/>
            <p:cNvSpPr txBox="1"/>
            <p:nvPr/>
          </p:nvSpPr>
          <p:spPr>
            <a:xfrm>
              <a:off x="5827373" y="3393335"/>
              <a:ext cx="707256" cy="58655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3600"/>
                <a:buFont typeface="Arial"/>
                <a:buNone/>
              </a:pPr>
              <a:r>
                <a:rPr lang="en-US" sz="2400" b="1" i="1" u="none" strike="noStrike" cap="none">
                  <a:solidFill>
                    <a:schemeClr val="lt1"/>
                  </a:solidFill>
                  <a:latin typeface="Calibri"/>
                  <a:ea typeface="Calibri"/>
                  <a:cs typeface="Calibri"/>
                  <a:sym typeface="Calibri"/>
                </a:rPr>
                <a:t>3</a:t>
              </a:r>
              <a:endParaRPr sz="2400" b="0" i="0" u="none" strike="noStrike" cap="none">
                <a:solidFill>
                  <a:srgbClr val="000000"/>
                </a:solidFill>
                <a:latin typeface="Arial"/>
                <a:ea typeface="Arial"/>
                <a:cs typeface="Arial"/>
                <a:sym typeface="Arial"/>
              </a:endParaRPr>
            </a:p>
          </p:txBody>
        </p:sp>
        <p:sp>
          <p:nvSpPr>
            <p:cNvPr id="216" name="Google Shape;216;p9"/>
            <p:cNvSpPr/>
            <p:nvPr/>
          </p:nvSpPr>
          <p:spPr>
            <a:xfrm>
              <a:off x="5597311" y="2151256"/>
              <a:ext cx="1174319" cy="1174319"/>
            </a:xfrm>
            <a:prstGeom prst="ellipse">
              <a:avLst/>
            </a:prstGeom>
            <a:solidFill>
              <a:srgbClr val="01B4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17" name="Google Shape;217;p9"/>
            <p:cNvSpPr txBox="1"/>
            <p:nvPr/>
          </p:nvSpPr>
          <p:spPr>
            <a:xfrm>
              <a:off x="5395691" y="2568589"/>
              <a:ext cx="1548624" cy="55444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7DB2"/>
                </a:buClr>
                <a:buSzPts val="2400"/>
                <a:buFont typeface="Arial"/>
                <a:buNone/>
              </a:pPr>
              <a:r>
                <a:rPr lang="en-US" sz="1700" b="1" i="0" u="none" strike="noStrike" cap="none" dirty="0">
                  <a:solidFill>
                    <a:schemeClr val="lt1"/>
                  </a:solidFill>
                  <a:latin typeface="Calibri"/>
                  <a:ea typeface="Calibri"/>
                  <a:cs typeface="Calibri"/>
                  <a:sym typeface="Calibri"/>
                </a:rPr>
                <a:t>PARTNER</a:t>
              </a:r>
              <a:endParaRPr sz="1700" b="0" i="0" u="none" strike="noStrike" cap="none" dirty="0">
                <a:solidFill>
                  <a:schemeClr val="lt1"/>
                </a:solidFill>
                <a:latin typeface="Arial"/>
                <a:ea typeface="Arial"/>
                <a:cs typeface="Arial"/>
                <a:sym typeface="Arial"/>
              </a:endParaRPr>
            </a:p>
          </p:txBody>
        </p:sp>
      </p:grpSp>
      <p:sp>
        <p:nvSpPr>
          <p:cNvPr id="218" name="Google Shape;218;p9"/>
          <p:cNvSpPr txBox="1"/>
          <p:nvPr/>
        </p:nvSpPr>
        <p:spPr>
          <a:xfrm>
            <a:off x="1923575" y="1813975"/>
            <a:ext cx="8217000" cy="4015800"/>
          </a:xfrm>
          <a:prstGeom prst="rect">
            <a:avLst/>
          </a:prstGeom>
          <a:noFill/>
          <a:ln>
            <a:noFill/>
          </a:ln>
        </p:spPr>
        <p:txBody>
          <a:bodyPr spcFirstLastPara="1" wrap="square" lIns="91425" tIns="45700" rIns="91425" bIns="45700" anchor="t" anchorCtr="0">
            <a:noAutofit/>
          </a:bodyPr>
          <a:lstStyle/>
          <a:p>
            <a:pPr marL="237743" marR="0" lvl="0" indent="-237743" algn="l" rtl="0">
              <a:lnSpc>
                <a:spcPct val="100000"/>
              </a:lnSpc>
              <a:spcBef>
                <a:spcPts val="3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Reaching out to your Region Lead</a:t>
            </a:r>
            <a:endParaRPr sz="1400" b="0" i="0" u="none" strike="noStrike" cap="none">
              <a:solidFill>
                <a:srgbClr val="000000"/>
              </a:solidFill>
              <a:latin typeface="Arial"/>
              <a:ea typeface="Arial"/>
              <a:cs typeface="Arial"/>
              <a:sym typeface="Arial"/>
            </a:endParaRPr>
          </a:p>
          <a:p>
            <a:pPr marL="237743" marR="0" lvl="0" indent="-237743" algn="l" rtl="0">
              <a:lnSpc>
                <a:spcPct val="100000"/>
              </a:lnSpc>
              <a:spcBef>
                <a:spcPts val="3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Assembling your team for larger efforts</a:t>
            </a:r>
            <a:endParaRPr sz="1400" b="0" i="0" u="none" strike="noStrike" cap="none">
              <a:solidFill>
                <a:srgbClr val="000000"/>
              </a:solidFill>
              <a:latin typeface="Arial"/>
              <a:ea typeface="Arial"/>
              <a:cs typeface="Arial"/>
              <a:sym typeface="Arial"/>
            </a:endParaRPr>
          </a:p>
          <a:p>
            <a:pPr marL="237743" marR="0" lvl="0" indent="-237743" algn="l" rtl="0">
              <a:lnSpc>
                <a:spcPct val="100000"/>
              </a:lnSpc>
              <a:spcBef>
                <a:spcPts val="3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Working with local IEEE groups or </a:t>
            </a:r>
            <a:br>
              <a:rPr lang="en-US" sz="2400" b="0" i="0" u="none" strike="noStrike" cap="none">
                <a:solidFill>
                  <a:schemeClr val="dk1"/>
                </a:solidFill>
                <a:latin typeface="Calibri"/>
                <a:ea typeface="Calibri"/>
                <a:cs typeface="Calibri"/>
                <a:sym typeface="Calibri"/>
              </a:rPr>
            </a:br>
            <a:r>
              <a:rPr lang="en-US" sz="2400" b="0" i="0" u="none" strike="noStrike" cap="none">
                <a:solidFill>
                  <a:schemeClr val="dk1"/>
                </a:solidFill>
                <a:latin typeface="Calibri"/>
                <a:ea typeface="Calibri"/>
                <a:cs typeface="Calibri"/>
                <a:sym typeface="Calibri"/>
              </a:rPr>
              <a:t>local organization for event space and tasks</a:t>
            </a:r>
            <a:endParaRPr sz="1400" b="0" i="0" u="none" strike="noStrike" cap="none">
              <a:solidFill>
                <a:srgbClr val="000000"/>
              </a:solidFill>
              <a:latin typeface="Arial"/>
              <a:ea typeface="Arial"/>
              <a:cs typeface="Arial"/>
              <a:sym typeface="Arial"/>
            </a:endParaRPr>
          </a:p>
          <a:p>
            <a:pPr marL="237743" marR="0" lvl="0" indent="-237743" algn="l" rtl="0">
              <a:lnSpc>
                <a:spcPct val="100000"/>
              </a:lnSpc>
              <a:spcBef>
                <a:spcPts val="3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Engaging a guest speaker, enlist sponsors for virtual events</a:t>
            </a:r>
            <a:endParaRPr sz="2400" b="0" i="0" u="none" strike="noStrike" cap="none">
              <a:solidFill>
                <a:schemeClr val="dk1"/>
              </a:solidFill>
              <a:latin typeface="Calibri"/>
              <a:ea typeface="Calibri"/>
              <a:cs typeface="Calibri"/>
              <a:sym typeface="Calibri"/>
            </a:endParaRPr>
          </a:p>
        </p:txBody>
      </p:sp>
      <p:sp>
        <p:nvSpPr>
          <p:cNvPr id="219" name="Google Shape;219;p9"/>
          <p:cNvSpPr txBox="1"/>
          <p:nvPr/>
        </p:nvSpPr>
        <p:spPr>
          <a:xfrm>
            <a:off x="1935245" y="394884"/>
            <a:ext cx="6529500" cy="1419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4400"/>
              <a:buFont typeface="Arial"/>
              <a:buNone/>
            </a:pPr>
            <a:r>
              <a:rPr lang="en-US" sz="4400" b="1" i="0" u="none" strike="noStrike" cap="none">
                <a:solidFill>
                  <a:srgbClr val="01B4E3"/>
                </a:solidFill>
                <a:latin typeface="Calibri"/>
                <a:ea typeface="Calibri"/>
                <a:cs typeface="Calibri"/>
                <a:sym typeface="Calibri"/>
              </a:rPr>
              <a:t>Step 3…PARTNER </a:t>
            </a:r>
            <a:endParaRPr sz="4400" b="0" i="0" u="none" strike="noStrike" cap="none">
              <a:solidFill>
                <a:srgbClr val="01B4E3"/>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2800"/>
              <a:buFont typeface="Arial"/>
              <a:buNone/>
            </a:pPr>
            <a:r>
              <a:rPr lang="en-US" sz="2800" b="1" i="1" u="none" strike="noStrike" cap="none">
                <a:solidFill>
                  <a:srgbClr val="01B4E3"/>
                </a:solidFill>
                <a:latin typeface="Calibri"/>
                <a:ea typeface="Calibri"/>
                <a:cs typeface="Calibri"/>
                <a:sym typeface="Calibri"/>
              </a:rPr>
              <a:t>This could involve: </a:t>
            </a:r>
            <a:endParaRPr sz="2800" b="0" i="0" u="none" strike="noStrike" cap="none">
              <a:solidFill>
                <a:srgbClr val="01B4E3"/>
              </a:solidFill>
              <a:latin typeface="Arial"/>
              <a:ea typeface="Arial"/>
              <a:cs typeface="Arial"/>
              <a:sym typeface="Arial"/>
            </a:endParaRPr>
          </a:p>
        </p:txBody>
      </p:sp>
      <p:pic>
        <p:nvPicPr>
          <p:cNvPr id="220" name="Google Shape;220;p9"/>
          <p:cNvPicPr preferRelativeResize="0"/>
          <p:nvPr/>
        </p:nvPicPr>
        <p:blipFill rotWithShape="1">
          <a:blip r:embed="rId5">
            <a:alphaModFix/>
          </a:blip>
          <a:srcRect/>
          <a:stretch/>
        </p:blipFill>
        <p:spPr>
          <a:xfrm>
            <a:off x="5892050" y="4035075"/>
            <a:ext cx="3162301" cy="2108200"/>
          </a:xfrm>
          <a:prstGeom prst="rect">
            <a:avLst/>
          </a:prstGeom>
          <a:noFill/>
          <a:ln>
            <a:noFill/>
          </a:ln>
        </p:spPr>
      </p:pic>
      <p:pic>
        <p:nvPicPr>
          <p:cNvPr id="221" name="Google Shape;221;p9"/>
          <p:cNvPicPr preferRelativeResize="0"/>
          <p:nvPr/>
        </p:nvPicPr>
        <p:blipFill rotWithShape="1">
          <a:blip r:embed="rId6">
            <a:alphaModFix/>
          </a:blip>
          <a:srcRect t="15453"/>
          <a:stretch/>
        </p:blipFill>
        <p:spPr>
          <a:xfrm>
            <a:off x="2136575" y="4427100"/>
            <a:ext cx="4379249" cy="2114550"/>
          </a:xfrm>
          <a:prstGeom prst="rect">
            <a:avLst/>
          </a:prstGeom>
          <a:noFill/>
          <a:ln>
            <a:noFill/>
          </a:ln>
        </p:spPr>
      </p:pic>
      <p:pic>
        <p:nvPicPr>
          <p:cNvPr id="222" name="Google Shape;222;p9"/>
          <p:cNvPicPr preferRelativeResize="0"/>
          <p:nvPr/>
        </p:nvPicPr>
        <p:blipFill rotWithShape="1">
          <a:blip r:embed="rId7">
            <a:alphaModFix/>
          </a:blip>
          <a:srcRect/>
          <a:stretch/>
        </p:blipFill>
        <p:spPr>
          <a:xfrm>
            <a:off x="7968234" y="2148957"/>
            <a:ext cx="746509" cy="660374"/>
          </a:xfrm>
          <a:prstGeom prst="rect">
            <a:avLst/>
          </a:prstGeom>
          <a:noFill/>
          <a:ln>
            <a:noFill/>
          </a:ln>
        </p:spPr>
      </p:pic>
      <p:grpSp>
        <p:nvGrpSpPr>
          <p:cNvPr id="223" name="Google Shape;223;p9"/>
          <p:cNvGrpSpPr/>
          <p:nvPr/>
        </p:nvGrpSpPr>
        <p:grpSpPr>
          <a:xfrm>
            <a:off x="9708227" y="3539884"/>
            <a:ext cx="1169674" cy="1347524"/>
            <a:chOff x="9510985" y="3267996"/>
            <a:chExt cx="1494218" cy="1721415"/>
          </a:xfrm>
        </p:grpSpPr>
        <p:pic>
          <p:nvPicPr>
            <p:cNvPr id="224" name="Google Shape;224;p9"/>
            <p:cNvPicPr preferRelativeResize="0"/>
            <p:nvPr/>
          </p:nvPicPr>
          <p:blipFill rotWithShape="1">
            <a:blip r:embed="rId8">
              <a:alphaModFix/>
            </a:blip>
            <a:srcRect/>
            <a:stretch/>
          </p:blipFill>
          <p:spPr>
            <a:xfrm>
              <a:off x="9510985" y="3267996"/>
              <a:ext cx="1445137" cy="1721415"/>
            </a:xfrm>
            <a:prstGeom prst="rect">
              <a:avLst/>
            </a:prstGeom>
            <a:noFill/>
            <a:ln>
              <a:noFill/>
            </a:ln>
          </p:spPr>
        </p:pic>
        <p:pic>
          <p:nvPicPr>
            <p:cNvPr id="225" name="Google Shape;225;p9"/>
            <p:cNvPicPr preferRelativeResize="0"/>
            <p:nvPr/>
          </p:nvPicPr>
          <p:blipFill rotWithShape="1">
            <a:blip r:embed="rId9">
              <a:alphaModFix/>
            </a:blip>
            <a:srcRect l="-58867" t="-15020" r="-69320" b="-41409"/>
            <a:stretch/>
          </p:blipFill>
          <p:spPr>
            <a:xfrm>
              <a:off x="9589449" y="3438746"/>
              <a:ext cx="1415754" cy="1379913"/>
            </a:xfrm>
            <a:prstGeom prst="ellipse">
              <a:avLst/>
            </a:prstGeom>
            <a:noFill/>
            <a:ln>
              <a:noFill/>
            </a:ln>
          </p:spPr>
        </p:pic>
      </p:grpSp>
      <p:grpSp>
        <p:nvGrpSpPr>
          <p:cNvPr id="226" name="Google Shape;226;p9"/>
          <p:cNvGrpSpPr/>
          <p:nvPr/>
        </p:nvGrpSpPr>
        <p:grpSpPr>
          <a:xfrm>
            <a:off x="9555320" y="2266598"/>
            <a:ext cx="1068928" cy="1273282"/>
            <a:chOff x="9055127" y="4194188"/>
            <a:chExt cx="1365519" cy="1626574"/>
          </a:xfrm>
        </p:grpSpPr>
        <p:pic>
          <p:nvPicPr>
            <p:cNvPr id="227" name="Google Shape;227;p9"/>
            <p:cNvPicPr preferRelativeResize="0"/>
            <p:nvPr/>
          </p:nvPicPr>
          <p:blipFill rotWithShape="1">
            <a:blip r:embed="rId10">
              <a:alphaModFix/>
            </a:blip>
            <a:srcRect/>
            <a:stretch/>
          </p:blipFill>
          <p:spPr>
            <a:xfrm>
              <a:off x="9055127" y="4194188"/>
              <a:ext cx="1365519" cy="1626574"/>
            </a:xfrm>
            <a:prstGeom prst="rect">
              <a:avLst/>
            </a:prstGeom>
            <a:noFill/>
            <a:ln>
              <a:noFill/>
            </a:ln>
          </p:spPr>
        </p:pic>
        <p:pic>
          <p:nvPicPr>
            <p:cNvPr id="228" name="Google Shape;228;p9"/>
            <p:cNvPicPr preferRelativeResize="0"/>
            <p:nvPr/>
          </p:nvPicPr>
          <p:blipFill rotWithShape="1">
            <a:blip r:embed="rId11">
              <a:alphaModFix/>
            </a:blip>
            <a:srcRect/>
            <a:stretch/>
          </p:blipFill>
          <p:spPr>
            <a:xfrm>
              <a:off x="9300419" y="4427675"/>
              <a:ext cx="818680" cy="866837"/>
            </a:xfrm>
            <a:prstGeom prst="rect">
              <a:avLst/>
            </a:prstGeom>
            <a:noFill/>
            <a:ln>
              <a:noFill/>
            </a:ln>
          </p:spPr>
        </p:pic>
      </p:grpSp>
      <p:grpSp>
        <p:nvGrpSpPr>
          <p:cNvPr id="229" name="Google Shape;229;p9"/>
          <p:cNvGrpSpPr/>
          <p:nvPr/>
        </p:nvGrpSpPr>
        <p:grpSpPr>
          <a:xfrm>
            <a:off x="9012433" y="1165650"/>
            <a:ext cx="1068930" cy="1273285"/>
            <a:chOff x="9458161" y="1476664"/>
            <a:chExt cx="1365521" cy="1626578"/>
          </a:xfrm>
        </p:grpSpPr>
        <p:pic>
          <p:nvPicPr>
            <p:cNvPr id="230" name="Google Shape;230;p9"/>
            <p:cNvPicPr preferRelativeResize="0"/>
            <p:nvPr/>
          </p:nvPicPr>
          <p:blipFill rotWithShape="1">
            <a:blip r:embed="rId12">
              <a:alphaModFix/>
            </a:blip>
            <a:srcRect/>
            <a:stretch/>
          </p:blipFill>
          <p:spPr>
            <a:xfrm>
              <a:off x="9458161" y="1476664"/>
              <a:ext cx="1365521" cy="1626578"/>
            </a:xfrm>
            <a:prstGeom prst="rect">
              <a:avLst/>
            </a:prstGeom>
            <a:noFill/>
            <a:ln>
              <a:noFill/>
            </a:ln>
          </p:spPr>
        </p:pic>
        <p:pic>
          <p:nvPicPr>
            <p:cNvPr id="231" name="Google Shape;231;p9"/>
            <p:cNvPicPr preferRelativeResize="0"/>
            <p:nvPr/>
          </p:nvPicPr>
          <p:blipFill rotWithShape="1">
            <a:blip r:embed="rId13">
              <a:alphaModFix/>
            </a:blip>
            <a:srcRect/>
            <a:stretch/>
          </p:blipFill>
          <p:spPr>
            <a:xfrm>
              <a:off x="9574704" y="1650453"/>
              <a:ext cx="1107090" cy="1006445"/>
            </a:xfrm>
            <a:prstGeom prst="rect">
              <a:avLst/>
            </a:prstGeom>
            <a:noFill/>
            <a:ln>
              <a:noFill/>
            </a:ln>
          </p:spPr>
        </p:pic>
      </p:grpSp>
      <p:grpSp>
        <p:nvGrpSpPr>
          <p:cNvPr id="232" name="Google Shape;232;p9"/>
          <p:cNvGrpSpPr/>
          <p:nvPr/>
        </p:nvGrpSpPr>
        <p:grpSpPr>
          <a:xfrm>
            <a:off x="7785025" y="940915"/>
            <a:ext cx="1112930" cy="1325697"/>
            <a:chOff x="7941425" y="2100515"/>
            <a:chExt cx="1112930" cy="1325697"/>
          </a:xfrm>
        </p:grpSpPr>
        <p:pic>
          <p:nvPicPr>
            <p:cNvPr id="233" name="Google Shape;233;p9"/>
            <p:cNvPicPr preferRelativeResize="0"/>
            <p:nvPr/>
          </p:nvPicPr>
          <p:blipFill rotWithShape="1">
            <a:blip r:embed="rId14">
              <a:alphaModFix/>
            </a:blip>
            <a:srcRect/>
            <a:stretch/>
          </p:blipFill>
          <p:spPr>
            <a:xfrm>
              <a:off x="7941425" y="2100515"/>
              <a:ext cx="1112930" cy="1325697"/>
            </a:xfrm>
            <a:prstGeom prst="rect">
              <a:avLst/>
            </a:prstGeom>
            <a:noFill/>
            <a:ln>
              <a:noFill/>
            </a:ln>
          </p:spPr>
        </p:pic>
        <p:pic>
          <p:nvPicPr>
            <p:cNvPr id="234" name="Google Shape;234;p9"/>
            <p:cNvPicPr preferRelativeResize="0"/>
            <p:nvPr/>
          </p:nvPicPr>
          <p:blipFill rotWithShape="1">
            <a:blip r:embed="rId7">
              <a:alphaModFix/>
            </a:blip>
            <a:srcRect/>
            <a:stretch/>
          </p:blipFill>
          <p:spPr>
            <a:xfrm>
              <a:off x="8120634" y="2301357"/>
              <a:ext cx="746509" cy="660374"/>
            </a:xfrm>
            <a:prstGeom prst="rect">
              <a:avLst/>
            </a:prstGeom>
            <a:noFill/>
            <a:ln>
              <a:noFill/>
            </a:ln>
          </p:spPr>
        </p:pic>
      </p:grpSp>
      <p:pic>
        <p:nvPicPr>
          <p:cNvPr id="235" name="Google Shape;235;p9"/>
          <p:cNvPicPr preferRelativeResize="0"/>
          <p:nvPr/>
        </p:nvPicPr>
        <p:blipFill rotWithShape="1">
          <a:blip r:embed="rId15">
            <a:alphaModFix/>
          </a:blip>
          <a:srcRect/>
          <a:stretch/>
        </p:blipFill>
        <p:spPr>
          <a:xfrm>
            <a:off x="10379050" y="205475"/>
            <a:ext cx="1627600" cy="163703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13"/>
                                        </p:tgtEl>
                                        <p:attrNameLst>
                                          <p:attrName>style.visibility</p:attrName>
                                        </p:attrNameLst>
                                      </p:cBhvr>
                                      <p:to>
                                        <p:strVal val="visible"/>
                                      </p:to>
                                    </p:set>
                                    <p:anim calcmode="lin" valueType="num">
                                      <p:cBhvr additive="base">
                                        <p:cTn id="7" dur="500"/>
                                        <p:tgtEl>
                                          <p:spTgt spid="213"/>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232"/>
                                        </p:tgtEl>
                                        <p:attrNameLst>
                                          <p:attrName>style.visibility</p:attrName>
                                        </p:attrNameLst>
                                      </p:cBhvr>
                                      <p:to>
                                        <p:strVal val="visible"/>
                                      </p:to>
                                    </p:set>
                                    <p:anim calcmode="lin" valueType="num">
                                      <p:cBhvr additive="base">
                                        <p:cTn id="11" dur="500"/>
                                        <p:tgtEl>
                                          <p:spTgt spid="232"/>
                                        </p:tgtEl>
                                        <p:attrNameLst>
                                          <p:attrName>ppt_y</p:attrName>
                                        </p:attrNameLst>
                                      </p:cBhvr>
                                      <p:tavLst>
                                        <p:tav tm="0">
                                          <p:val>
                                            <p:strVal val="#ppt_y-1"/>
                                          </p:val>
                                        </p:tav>
                                        <p:tav tm="100000">
                                          <p:val>
                                            <p:strVal val="#ppt_y"/>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19"/>
                                        </p:tgtEl>
                                        <p:attrNameLst>
                                          <p:attrName>style.visibility</p:attrName>
                                        </p:attrNameLst>
                                      </p:cBhvr>
                                      <p:to>
                                        <p:strVal val="visible"/>
                                      </p:to>
                                    </p:set>
                                    <p:animEffect transition="in" filter="fade">
                                      <p:cBhvr>
                                        <p:cTn id="15" dur="2000"/>
                                        <p:tgtEl>
                                          <p:spTgt spid="219"/>
                                        </p:tgtEl>
                                      </p:cBhvr>
                                    </p:animEffect>
                                  </p:childTnLst>
                                </p:cTn>
                              </p:par>
                              <p:par>
                                <p:cTn id="16" presetID="10" presetClass="entr" presetSubtype="0" fill="hold" nodeType="withEffect">
                                  <p:stCondLst>
                                    <p:cond delay="0"/>
                                  </p:stCondLst>
                                  <p:childTnLst>
                                    <p:set>
                                      <p:cBhvr>
                                        <p:cTn id="17" dur="1" fill="hold">
                                          <p:stCondLst>
                                            <p:cond delay="0"/>
                                          </p:stCondLst>
                                        </p:cTn>
                                        <p:tgtEl>
                                          <p:spTgt spid="221"/>
                                        </p:tgtEl>
                                        <p:attrNameLst>
                                          <p:attrName>style.visibility</p:attrName>
                                        </p:attrNameLst>
                                      </p:cBhvr>
                                      <p:to>
                                        <p:strVal val="visible"/>
                                      </p:to>
                                    </p:set>
                                    <p:animEffect transition="in" filter="fade">
                                      <p:cBhvr>
                                        <p:cTn id="18" dur="500"/>
                                        <p:tgtEl>
                                          <p:spTgt spid="221"/>
                                        </p:tgtEl>
                                      </p:cBhvr>
                                    </p:animEffect>
                                  </p:childTnLst>
                                </p:cTn>
                              </p:par>
                            </p:childTnLst>
                          </p:cTn>
                        </p:par>
                        <p:par>
                          <p:cTn id="19" fill="hold">
                            <p:stCondLst>
                              <p:cond delay="3000"/>
                            </p:stCondLst>
                            <p:childTnLst>
                              <p:par>
                                <p:cTn id="20" presetID="10" presetClass="entr" presetSubtype="0" fill="hold" nodeType="afterEffect">
                                  <p:stCondLst>
                                    <p:cond delay="0"/>
                                  </p:stCondLst>
                                  <p:childTnLst>
                                    <p:set>
                                      <p:cBhvr>
                                        <p:cTn id="21" dur="1" fill="hold">
                                          <p:stCondLst>
                                            <p:cond delay="0"/>
                                          </p:stCondLst>
                                        </p:cTn>
                                        <p:tgtEl>
                                          <p:spTgt spid="220"/>
                                        </p:tgtEl>
                                        <p:attrNameLst>
                                          <p:attrName>style.visibility</p:attrName>
                                        </p:attrNameLst>
                                      </p:cBhvr>
                                      <p:to>
                                        <p:strVal val="visible"/>
                                      </p:to>
                                    </p:set>
                                    <p:animEffect transition="in" filter="fade">
                                      <p:cBhvr>
                                        <p:cTn id="22" dur="2000"/>
                                        <p:tgtEl>
                                          <p:spTgt spid="220"/>
                                        </p:tgtEl>
                                      </p:cBhvr>
                                    </p:animEffect>
                                  </p:childTnLst>
                                </p:cTn>
                              </p:par>
                            </p:childTnLst>
                          </p:cTn>
                        </p:par>
                        <p:par>
                          <p:cTn id="23" fill="hold">
                            <p:stCondLst>
                              <p:cond delay="5000"/>
                            </p:stCondLst>
                            <p:childTnLst>
                              <p:par>
                                <p:cTn id="24" presetID="2" presetClass="entr" presetSubtype="1" fill="hold" nodeType="afterEffect">
                                  <p:stCondLst>
                                    <p:cond delay="0"/>
                                  </p:stCondLst>
                                  <p:childTnLst>
                                    <p:set>
                                      <p:cBhvr>
                                        <p:cTn id="25" dur="1" fill="hold">
                                          <p:stCondLst>
                                            <p:cond delay="0"/>
                                          </p:stCondLst>
                                        </p:cTn>
                                        <p:tgtEl>
                                          <p:spTgt spid="226"/>
                                        </p:tgtEl>
                                        <p:attrNameLst>
                                          <p:attrName>style.visibility</p:attrName>
                                        </p:attrNameLst>
                                      </p:cBhvr>
                                      <p:to>
                                        <p:strVal val="visible"/>
                                      </p:to>
                                    </p:set>
                                    <p:anim calcmode="lin" valueType="num">
                                      <p:cBhvr additive="base">
                                        <p:cTn id="26" dur="500"/>
                                        <p:tgtEl>
                                          <p:spTgt spid="226"/>
                                        </p:tgtEl>
                                        <p:attrNameLst>
                                          <p:attrName>ppt_y</p:attrName>
                                        </p:attrNameLst>
                                      </p:cBhvr>
                                      <p:tavLst>
                                        <p:tav tm="0">
                                          <p:val>
                                            <p:strVal val="#ppt_y-1"/>
                                          </p:val>
                                        </p:tav>
                                        <p:tav tm="100000">
                                          <p:val>
                                            <p:strVal val="#ppt_y"/>
                                          </p:val>
                                        </p:tav>
                                      </p:tavLst>
                                    </p:anim>
                                  </p:childTnLst>
                                </p:cTn>
                              </p:par>
                              <p:par>
                                <p:cTn id="27" presetID="2" presetClass="entr" presetSubtype="1" fill="hold" nodeType="withEffect">
                                  <p:stCondLst>
                                    <p:cond delay="500"/>
                                  </p:stCondLst>
                                  <p:childTnLst>
                                    <p:set>
                                      <p:cBhvr>
                                        <p:cTn id="28" dur="1" fill="hold">
                                          <p:stCondLst>
                                            <p:cond delay="0"/>
                                          </p:stCondLst>
                                        </p:cTn>
                                        <p:tgtEl>
                                          <p:spTgt spid="222"/>
                                        </p:tgtEl>
                                        <p:attrNameLst>
                                          <p:attrName>style.visibility</p:attrName>
                                        </p:attrNameLst>
                                      </p:cBhvr>
                                      <p:to>
                                        <p:strVal val="visible"/>
                                      </p:to>
                                    </p:set>
                                    <p:anim calcmode="lin" valueType="num">
                                      <p:cBhvr additive="base">
                                        <p:cTn id="29" dur="500"/>
                                        <p:tgtEl>
                                          <p:spTgt spid="222"/>
                                        </p:tgtEl>
                                        <p:attrNameLst>
                                          <p:attrName>ppt_y</p:attrName>
                                        </p:attrNameLst>
                                      </p:cBhvr>
                                      <p:tavLst>
                                        <p:tav tm="0">
                                          <p:val>
                                            <p:strVal val="#ppt_y-1"/>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218"/>
                                        </p:tgtEl>
                                        <p:attrNameLst>
                                          <p:attrName>style.visibility</p:attrName>
                                        </p:attrNameLst>
                                      </p:cBhvr>
                                      <p:to>
                                        <p:strVal val="visible"/>
                                      </p:to>
                                    </p:set>
                                    <p:animEffect transition="in" filter="fade">
                                      <p:cBhvr>
                                        <p:cTn id="32" dur="2000"/>
                                        <p:tgtEl>
                                          <p:spTgt spid="2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21"/>
                                        </p:tgtEl>
                                        <p:attrNameLst>
                                          <p:attrName>style.visibility</p:attrName>
                                        </p:attrNameLst>
                                      </p:cBhvr>
                                      <p:to>
                                        <p:strVal val="visible"/>
                                      </p:to>
                                    </p:set>
                                    <p:animEffect transition="in" filter="fade">
                                      <p:cBhvr>
                                        <p:cTn id="37" dur="1000"/>
                                        <p:tgtEl>
                                          <p:spTgt spid="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p10"/>
          <p:cNvPicPr preferRelativeResize="0"/>
          <p:nvPr/>
        </p:nvPicPr>
        <p:blipFill rotWithShape="1">
          <a:blip r:embed="rId3">
            <a:alphaModFix amt="40000"/>
          </a:blip>
          <a:srcRect/>
          <a:stretch/>
        </p:blipFill>
        <p:spPr>
          <a:xfrm>
            <a:off x="-673696" y="2345952"/>
            <a:ext cx="12865696" cy="4038600"/>
          </a:xfrm>
          <a:prstGeom prst="rect">
            <a:avLst/>
          </a:prstGeom>
          <a:noFill/>
          <a:ln>
            <a:noFill/>
          </a:ln>
        </p:spPr>
      </p:pic>
      <p:sp>
        <p:nvSpPr>
          <p:cNvPr id="241" name="Google Shape;241;p10"/>
          <p:cNvSpPr/>
          <p:nvPr/>
        </p:nvSpPr>
        <p:spPr>
          <a:xfrm rot="-5400000" flipH="1">
            <a:off x="-3256612" y="3256614"/>
            <a:ext cx="6858001" cy="344777"/>
          </a:xfrm>
          <a:prstGeom prst="rect">
            <a:avLst/>
          </a:prstGeom>
          <a:gradFill>
            <a:gsLst>
              <a:gs pos="0">
                <a:srgbClr val="2CB6C0"/>
              </a:gs>
              <a:gs pos="100000">
                <a:srgbClr val="FFFFFF">
                  <a:alpha val="75686"/>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242" name="Google Shape;242;p10"/>
          <p:cNvGrpSpPr/>
          <p:nvPr/>
        </p:nvGrpSpPr>
        <p:grpSpPr>
          <a:xfrm>
            <a:off x="235455" y="141326"/>
            <a:ext cx="1591882" cy="2265995"/>
            <a:chOff x="7298407" y="2001657"/>
            <a:chExt cx="1591882" cy="2265995"/>
          </a:xfrm>
        </p:grpSpPr>
        <p:pic>
          <p:nvPicPr>
            <p:cNvPr id="243" name="Google Shape;243;p10"/>
            <p:cNvPicPr preferRelativeResize="0"/>
            <p:nvPr/>
          </p:nvPicPr>
          <p:blipFill rotWithShape="1">
            <a:blip r:embed="rId4">
              <a:alphaModFix/>
            </a:blip>
            <a:srcRect/>
            <a:stretch/>
          </p:blipFill>
          <p:spPr>
            <a:xfrm>
              <a:off x="7298407" y="2001657"/>
              <a:ext cx="1591882" cy="2265995"/>
            </a:xfrm>
            <a:prstGeom prst="rect">
              <a:avLst/>
            </a:prstGeom>
            <a:noFill/>
            <a:ln>
              <a:noFill/>
            </a:ln>
          </p:spPr>
        </p:pic>
        <p:sp>
          <p:nvSpPr>
            <p:cNvPr id="244" name="Google Shape;244;p10"/>
            <p:cNvSpPr txBox="1"/>
            <p:nvPr/>
          </p:nvSpPr>
          <p:spPr>
            <a:xfrm>
              <a:off x="7733254" y="3393335"/>
              <a:ext cx="707256" cy="58655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3600"/>
                <a:buFont typeface="Arial"/>
                <a:buNone/>
              </a:pPr>
              <a:r>
                <a:rPr lang="en-US" sz="2400" b="1" i="1" u="none" strike="noStrike" cap="none">
                  <a:solidFill>
                    <a:schemeClr val="lt1"/>
                  </a:solidFill>
                  <a:latin typeface="Calibri"/>
                  <a:ea typeface="Calibri"/>
                  <a:cs typeface="Calibri"/>
                  <a:sym typeface="Calibri"/>
                </a:rPr>
                <a:t>4</a:t>
              </a:r>
              <a:endParaRPr sz="2400" b="0" i="0" u="none" strike="noStrike" cap="none">
                <a:solidFill>
                  <a:srgbClr val="000000"/>
                </a:solidFill>
                <a:latin typeface="Arial"/>
                <a:ea typeface="Arial"/>
                <a:cs typeface="Arial"/>
                <a:sym typeface="Arial"/>
              </a:endParaRPr>
            </a:p>
          </p:txBody>
        </p:sp>
        <p:sp>
          <p:nvSpPr>
            <p:cNvPr id="245" name="Google Shape;245;p10"/>
            <p:cNvSpPr/>
            <p:nvPr/>
          </p:nvSpPr>
          <p:spPr>
            <a:xfrm>
              <a:off x="7503192" y="2151256"/>
              <a:ext cx="1174319" cy="1174319"/>
            </a:xfrm>
            <a:prstGeom prst="ellipse">
              <a:avLst/>
            </a:prstGeom>
            <a:solidFill>
              <a:srgbClr val="2CB6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46" name="Google Shape;246;p10"/>
            <p:cNvSpPr txBox="1"/>
            <p:nvPr/>
          </p:nvSpPr>
          <p:spPr>
            <a:xfrm>
              <a:off x="7301572" y="2568589"/>
              <a:ext cx="1548624" cy="55444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7DB2"/>
                </a:buClr>
                <a:buSzPts val="2400"/>
                <a:buFont typeface="Arial"/>
                <a:buNone/>
              </a:pPr>
              <a:r>
                <a:rPr lang="en-US" sz="1700" b="1" i="0" u="none" strike="noStrike" cap="none">
                  <a:solidFill>
                    <a:schemeClr val="lt1"/>
                  </a:solidFill>
                  <a:latin typeface="Calibri"/>
                  <a:ea typeface="Calibri"/>
                  <a:cs typeface="Calibri"/>
                  <a:sym typeface="Calibri"/>
                </a:rPr>
                <a:t>PROMOTE</a:t>
              </a:r>
              <a:endParaRPr sz="1700" b="0" i="0" u="none" strike="noStrike" cap="none">
                <a:solidFill>
                  <a:schemeClr val="lt1"/>
                </a:solidFill>
                <a:latin typeface="Arial"/>
                <a:ea typeface="Arial"/>
                <a:cs typeface="Arial"/>
                <a:sym typeface="Arial"/>
              </a:endParaRPr>
            </a:p>
          </p:txBody>
        </p:sp>
      </p:grpSp>
      <p:sp>
        <p:nvSpPr>
          <p:cNvPr id="247" name="Google Shape;247;p10"/>
          <p:cNvSpPr txBox="1"/>
          <p:nvPr/>
        </p:nvSpPr>
        <p:spPr>
          <a:xfrm>
            <a:off x="1876280" y="1657631"/>
            <a:ext cx="4954826" cy="458274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3300"/>
              <a:buFont typeface="Arial"/>
              <a:buNone/>
            </a:pPr>
            <a:r>
              <a:rPr lang="en-US" sz="3300" b="1" i="1" u="none" strike="noStrike" cap="none">
                <a:solidFill>
                  <a:srgbClr val="017277"/>
                </a:solidFill>
                <a:latin typeface="Calibri"/>
                <a:ea typeface="Calibri"/>
                <a:cs typeface="Calibri"/>
                <a:sym typeface="Calibri"/>
              </a:rPr>
              <a:t>Get the word out in:</a:t>
            </a:r>
            <a:endParaRPr sz="1400" b="0" i="0" u="none" strike="noStrike" cap="none">
              <a:solidFill>
                <a:srgbClr val="000000"/>
              </a:solidFill>
              <a:latin typeface="Arial"/>
              <a:ea typeface="Arial"/>
              <a:cs typeface="Arial"/>
              <a:sym typeface="Arial"/>
            </a:endParaRPr>
          </a:p>
          <a:p>
            <a:pPr marL="237743" marR="0" lvl="0" indent="-237743"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Your newsletter</a:t>
            </a:r>
            <a:endParaRPr sz="1400" b="0" i="0" u="none" strike="noStrike" cap="none">
              <a:solidFill>
                <a:srgbClr val="000000"/>
              </a:solidFill>
              <a:latin typeface="Arial"/>
              <a:ea typeface="Arial"/>
              <a:cs typeface="Arial"/>
              <a:sym typeface="Arial"/>
            </a:endParaRPr>
          </a:p>
          <a:p>
            <a:pPr marL="237743" marR="0" lvl="0" indent="-237743"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Social media—IEEE groups </a:t>
            </a:r>
            <a:br>
              <a:rPr lang="en-US" sz="2400" b="0" i="0" u="none" strike="noStrike" cap="none">
                <a:solidFill>
                  <a:schemeClr val="dk1"/>
                </a:solidFill>
                <a:latin typeface="Calibri"/>
                <a:ea typeface="Calibri"/>
                <a:cs typeface="Calibri"/>
                <a:sym typeface="Calibri"/>
              </a:rPr>
            </a:br>
            <a:r>
              <a:rPr lang="en-US" sz="2400" b="0" i="0" u="none" strike="noStrike" cap="none">
                <a:solidFill>
                  <a:schemeClr val="dk1"/>
                </a:solidFill>
                <a:latin typeface="Calibri"/>
                <a:ea typeface="Calibri"/>
                <a:cs typeface="Calibri"/>
                <a:sym typeface="Calibri"/>
              </a:rPr>
              <a:t>and local groups</a:t>
            </a:r>
            <a:endParaRPr sz="1400" b="0" i="0" u="none" strike="noStrike" cap="none">
              <a:solidFill>
                <a:srgbClr val="000000"/>
              </a:solidFill>
              <a:latin typeface="Arial"/>
              <a:ea typeface="Arial"/>
              <a:cs typeface="Arial"/>
              <a:sym typeface="Arial"/>
            </a:endParaRPr>
          </a:p>
          <a:p>
            <a:pPr marL="237743" marR="0" lvl="0" indent="-237743"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Engineering school </a:t>
            </a:r>
            <a:br>
              <a:rPr lang="en-US" sz="2400" b="0" i="0" u="none" strike="noStrike" cap="none">
                <a:solidFill>
                  <a:schemeClr val="dk1"/>
                </a:solidFill>
                <a:latin typeface="Calibri"/>
                <a:ea typeface="Calibri"/>
                <a:cs typeface="Calibri"/>
                <a:sym typeface="Calibri"/>
              </a:rPr>
            </a:br>
            <a:r>
              <a:rPr lang="en-US" sz="2400" b="0" i="0" u="none" strike="noStrike" cap="none">
                <a:solidFill>
                  <a:schemeClr val="dk1"/>
                </a:solidFill>
                <a:latin typeface="Calibri"/>
                <a:ea typeface="Calibri"/>
                <a:cs typeface="Calibri"/>
                <a:sym typeface="Calibri"/>
              </a:rPr>
              <a:t>communication vehicles</a:t>
            </a:r>
            <a:endParaRPr sz="2400" b="0" i="0" u="none" strike="noStrike" cap="none">
              <a:solidFill>
                <a:schemeClr val="dk1"/>
              </a:solidFill>
              <a:latin typeface="Calibri"/>
              <a:ea typeface="Calibri"/>
              <a:cs typeface="Calibri"/>
              <a:sym typeface="Calibri"/>
            </a:endParaRPr>
          </a:p>
          <a:p>
            <a:pPr marL="237743" marR="0" lvl="0" indent="-237743"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eNotice invite </a:t>
            </a:r>
            <a:endParaRPr sz="1400" b="0" i="0" u="none" strike="noStrike" cap="none">
              <a:solidFill>
                <a:srgbClr val="000000"/>
              </a:solidFill>
              <a:latin typeface="Arial"/>
              <a:ea typeface="Arial"/>
              <a:cs typeface="Arial"/>
              <a:sym typeface="Arial"/>
            </a:endParaRPr>
          </a:p>
          <a:p>
            <a:pPr marL="237743" marR="0" lvl="0" indent="-237743"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Company communications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br>
              <a:rPr lang="en-US" sz="2400" b="1" i="0" u="none" strike="noStrike" cap="none">
                <a:solidFill>
                  <a:schemeClr val="dk1"/>
                </a:solidFill>
                <a:latin typeface="Calibri"/>
                <a:ea typeface="Calibri"/>
                <a:cs typeface="Calibri"/>
                <a:sym typeface="Calibri"/>
              </a:rPr>
            </a:br>
            <a:r>
              <a:rPr lang="en-US" sz="2400" b="1" i="0" u="none" strike="noStrike" cap="none">
                <a:solidFill>
                  <a:schemeClr val="dk1"/>
                </a:solidFill>
                <a:latin typeface="Calibri"/>
                <a:ea typeface="Calibri"/>
                <a:cs typeface="Calibri"/>
                <a:sym typeface="Calibri"/>
              </a:rPr>
              <a:t>And make sure to let attendees know </a:t>
            </a:r>
            <a:br>
              <a:rPr lang="en-US" sz="2400" b="1" i="0" u="none" strike="noStrike" cap="none">
                <a:solidFill>
                  <a:schemeClr val="dk1"/>
                </a:solidFill>
                <a:latin typeface="Calibri"/>
                <a:ea typeface="Calibri"/>
                <a:cs typeface="Calibri"/>
                <a:sym typeface="Calibri"/>
              </a:rPr>
            </a:br>
            <a:r>
              <a:rPr lang="en-US" sz="2400" b="1" i="0" u="none" strike="noStrike" cap="none">
                <a:solidFill>
                  <a:schemeClr val="dk1"/>
                </a:solidFill>
                <a:latin typeface="Calibri"/>
                <a:ea typeface="Calibri"/>
                <a:cs typeface="Calibri"/>
                <a:sym typeface="Calibri"/>
              </a:rPr>
              <a:t>about all that IEEE offers year-round!</a:t>
            </a:r>
            <a:endParaRPr sz="2400" b="1" i="0" u="none" strike="noStrike" cap="none">
              <a:solidFill>
                <a:schemeClr val="dk1"/>
              </a:solidFill>
              <a:latin typeface="Calibri"/>
              <a:ea typeface="Calibri"/>
              <a:cs typeface="Calibri"/>
              <a:sym typeface="Calibri"/>
            </a:endParaRPr>
          </a:p>
          <a:p>
            <a:pPr marL="800100" marR="0" lvl="1" indent="-190500" algn="l" rtl="0">
              <a:lnSpc>
                <a:spcPct val="100000"/>
              </a:lnSpc>
              <a:spcBef>
                <a:spcPts val="0"/>
              </a:spcBef>
              <a:spcAft>
                <a:spcPts val="0"/>
              </a:spcAft>
              <a:buClr>
                <a:schemeClr val="dk1"/>
              </a:buClr>
              <a:buSzPts val="2400"/>
              <a:buFont typeface="Arial"/>
              <a:buNone/>
            </a:pPr>
            <a:endParaRPr sz="2400" b="1" i="0" u="none" strike="noStrike" cap="none">
              <a:solidFill>
                <a:srgbClr val="017277"/>
              </a:solidFill>
              <a:latin typeface="Calibri"/>
              <a:ea typeface="Calibri"/>
              <a:cs typeface="Calibri"/>
              <a:sym typeface="Calibri"/>
            </a:endParaRPr>
          </a:p>
        </p:txBody>
      </p:sp>
      <p:sp>
        <p:nvSpPr>
          <p:cNvPr id="248" name="Google Shape;248;p10"/>
          <p:cNvSpPr txBox="1"/>
          <p:nvPr/>
        </p:nvSpPr>
        <p:spPr>
          <a:xfrm>
            <a:off x="1935245" y="394884"/>
            <a:ext cx="6529500" cy="1419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4400"/>
              <a:buFont typeface="Arial"/>
              <a:buNone/>
            </a:pPr>
            <a:r>
              <a:rPr lang="en-US" sz="4400" b="1" i="0" u="none" strike="noStrike" cap="none">
                <a:solidFill>
                  <a:srgbClr val="2CB6C0"/>
                </a:solidFill>
                <a:latin typeface="Calibri"/>
                <a:ea typeface="Calibri"/>
                <a:cs typeface="Calibri"/>
                <a:sym typeface="Calibri"/>
              </a:rPr>
              <a:t>Step 4…Promote</a:t>
            </a:r>
            <a:endParaRPr sz="4400" b="0" i="0" u="none" strike="noStrike" cap="none">
              <a:solidFill>
                <a:srgbClr val="2CB6C0"/>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2800"/>
              <a:buFont typeface="Arial"/>
              <a:buNone/>
            </a:pPr>
            <a:r>
              <a:rPr lang="en-US" sz="2800" b="1" i="1" u="none" strike="noStrike" cap="none">
                <a:solidFill>
                  <a:srgbClr val="2CB6C0"/>
                </a:solidFill>
                <a:latin typeface="Calibri"/>
                <a:ea typeface="Calibri"/>
                <a:cs typeface="Calibri"/>
                <a:sym typeface="Calibri"/>
              </a:rPr>
              <a:t>Expand through available channels</a:t>
            </a:r>
            <a:endParaRPr sz="1400" b="0" i="0" u="none" strike="noStrike" cap="none">
              <a:solidFill>
                <a:srgbClr val="000000"/>
              </a:solidFill>
              <a:latin typeface="Arial"/>
              <a:ea typeface="Arial"/>
              <a:cs typeface="Arial"/>
              <a:sym typeface="Arial"/>
            </a:endParaRPr>
          </a:p>
        </p:txBody>
      </p:sp>
      <p:grpSp>
        <p:nvGrpSpPr>
          <p:cNvPr id="249" name="Google Shape;249;p10"/>
          <p:cNvGrpSpPr/>
          <p:nvPr/>
        </p:nvGrpSpPr>
        <p:grpSpPr>
          <a:xfrm>
            <a:off x="7968646" y="3586558"/>
            <a:ext cx="1072191" cy="1277169"/>
            <a:chOff x="7530332" y="3242933"/>
            <a:chExt cx="1366370" cy="1627589"/>
          </a:xfrm>
        </p:grpSpPr>
        <p:pic>
          <p:nvPicPr>
            <p:cNvPr id="250" name="Google Shape;250;p10"/>
            <p:cNvPicPr preferRelativeResize="0"/>
            <p:nvPr/>
          </p:nvPicPr>
          <p:blipFill rotWithShape="1">
            <a:blip r:embed="rId5">
              <a:alphaModFix/>
            </a:blip>
            <a:srcRect/>
            <a:stretch/>
          </p:blipFill>
          <p:spPr>
            <a:xfrm>
              <a:off x="7530332" y="3242933"/>
              <a:ext cx="1366370" cy="1627589"/>
            </a:xfrm>
            <a:prstGeom prst="rect">
              <a:avLst/>
            </a:prstGeom>
            <a:noFill/>
            <a:ln>
              <a:noFill/>
            </a:ln>
          </p:spPr>
        </p:pic>
        <p:pic>
          <p:nvPicPr>
            <p:cNvPr id="251" name="Google Shape;251;p10"/>
            <p:cNvPicPr preferRelativeResize="0"/>
            <p:nvPr/>
          </p:nvPicPr>
          <p:blipFill rotWithShape="1">
            <a:blip r:embed="rId6">
              <a:alphaModFix/>
            </a:blip>
            <a:srcRect/>
            <a:stretch/>
          </p:blipFill>
          <p:spPr>
            <a:xfrm>
              <a:off x="7792809" y="3466164"/>
              <a:ext cx="814333" cy="814333"/>
            </a:xfrm>
            <a:prstGeom prst="rect">
              <a:avLst/>
            </a:prstGeom>
            <a:noFill/>
            <a:ln>
              <a:noFill/>
            </a:ln>
          </p:spPr>
        </p:pic>
      </p:grpSp>
      <p:grpSp>
        <p:nvGrpSpPr>
          <p:cNvPr id="252" name="Google Shape;252;p10"/>
          <p:cNvGrpSpPr/>
          <p:nvPr/>
        </p:nvGrpSpPr>
        <p:grpSpPr>
          <a:xfrm>
            <a:off x="7759698" y="1442574"/>
            <a:ext cx="1046945" cy="1247096"/>
            <a:chOff x="8931317" y="2675138"/>
            <a:chExt cx="1334198" cy="1589265"/>
          </a:xfrm>
        </p:grpSpPr>
        <p:pic>
          <p:nvPicPr>
            <p:cNvPr id="253" name="Google Shape;253;p10"/>
            <p:cNvPicPr preferRelativeResize="0"/>
            <p:nvPr/>
          </p:nvPicPr>
          <p:blipFill rotWithShape="1">
            <a:blip r:embed="rId7">
              <a:alphaModFix/>
            </a:blip>
            <a:srcRect/>
            <a:stretch/>
          </p:blipFill>
          <p:spPr>
            <a:xfrm>
              <a:off x="8931317" y="2675138"/>
              <a:ext cx="1334198" cy="1589265"/>
            </a:xfrm>
            <a:prstGeom prst="rect">
              <a:avLst/>
            </a:prstGeom>
            <a:noFill/>
            <a:ln>
              <a:noFill/>
            </a:ln>
          </p:spPr>
        </p:pic>
        <p:pic>
          <p:nvPicPr>
            <p:cNvPr id="254" name="Google Shape;254;p10"/>
            <p:cNvPicPr preferRelativeResize="0"/>
            <p:nvPr/>
          </p:nvPicPr>
          <p:blipFill rotWithShape="1">
            <a:blip r:embed="rId8">
              <a:alphaModFix/>
            </a:blip>
            <a:srcRect/>
            <a:stretch/>
          </p:blipFill>
          <p:spPr>
            <a:xfrm>
              <a:off x="9112306" y="2954195"/>
              <a:ext cx="982060" cy="839733"/>
            </a:xfrm>
            <a:prstGeom prst="rect">
              <a:avLst/>
            </a:prstGeom>
            <a:noFill/>
            <a:ln>
              <a:noFill/>
            </a:ln>
          </p:spPr>
        </p:pic>
      </p:grpSp>
      <p:grpSp>
        <p:nvGrpSpPr>
          <p:cNvPr id="255" name="Google Shape;255;p10"/>
          <p:cNvGrpSpPr/>
          <p:nvPr/>
        </p:nvGrpSpPr>
        <p:grpSpPr>
          <a:xfrm>
            <a:off x="9451056" y="3601592"/>
            <a:ext cx="1046945" cy="1247096"/>
            <a:chOff x="10389476" y="2483691"/>
            <a:chExt cx="1334198" cy="1589265"/>
          </a:xfrm>
        </p:grpSpPr>
        <p:pic>
          <p:nvPicPr>
            <p:cNvPr id="256" name="Google Shape;256;p10"/>
            <p:cNvPicPr preferRelativeResize="0"/>
            <p:nvPr/>
          </p:nvPicPr>
          <p:blipFill rotWithShape="1">
            <a:blip r:embed="rId9">
              <a:alphaModFix/>
            </a:blip>
            <a:srcRect/>
            <a:stretch/>
          </p:blipFill>
          <p:spPr>
            <a:xfrm>
              <a:off x="10389476" y="2483691"/>
              <a:ext cx="1334198" cy="1589265"/>
            </a:xfrm>
            <a:prstGeom prst="rect">
              <a:avLst/>
            </a:prstGeom>
            <a:noFill/>
            <a:ln>
              <a:noFill/>
            </a:ln>
          </p:spPr>
        </p:pic>
        <p:pic>
          <p:nvPicPr>
            <p:cNvPr id="257" name="Google Shape;257;p10"/>
            <p:cNvPicPr preferRelativeResize="0"/>
            <p:nvPr/>
          </p:nvPicPr>
          <p:blipFill rotWithShape="1">
            <a:blip r:embed="rId10">
              <a:alphaModFix/>
            </a:blip>
            <a:srcRect/>
            <a:stretch/>
          </p:blipFill>
          <p:spPr>
            <a:xfrm>
              <a:off x="10696904" y="2646482"/>
              <a:ext cx="685801" cy="889000"/>
            </a:xfrm>
            <a:prstGeom prst="rect">
              <a:avLst/>
            </a:prstGeom>
            <a:noFill/>
            <a:ln>
              <a:noFill/>
            </a:ln>
          </p:spPr>
        </p:pic>
      </p:grpSp>
      <p:grpSp>
        <p:nvGrpSpPr>
          <p:cNvPr id="258" name="Google Shape;258;p10"/>
          <p:cNvGrpSpPr/>
          <p:nvPr/>
        </p:nvGrpSpPr>
        <p:grpSpPr>
          <a:xfrm>
            <a:off x="6389265" y="1657633"/>
            <a:ext cx="1071523" cy="1276373"/>
            <a:chOff x="8381151" y="4073055"/>
            <a:chExt cx="1365519" cy="1626575"/>
          </a:xfrm>
        </p:grpSpPr>
        <p:pic>
          <p:nvPicPr>
            <p:cNvPr id="259" name="Google Shape;259;p10"/>
            <p:cNvPicPr preferRelativeResize="0"/>
            <p:nvPr/>
          </p:nvPicPr>
          <p:blipFill rotWithShape="1">
            <a:blip r:embed="rId11">
              <a:alphaModFix/>
            </a:blip>
            <a:srcRect/>
            <a:stretch/>
          </p:blipFill>
          <p:spPr>
            <a:xfrm>
              <a:off x="8381151" y="4073055"/>
              <a:ext cx="1365519" cy="1626575"/>
            </a:xfrm>
            <a:prstGeom prst="rect">
              <a:avLst/>
            </a:prstGeom>
            <a:noFill/>
            <a:ln>
              <a:noFill/>
            </a:ln>
          </p:spPr>
        </p:pic>
        <p:pic>
          <p:nvPicPr>
            <p:cNvPr id="260" name="Google Shape;260;p10"/>
            <p:cNvPicPr preferRelativeResize="0"/>
            <p:nvPr/>
          </p:nvPicPr>
          <p:blipFill rotWithShape="1">
            <a:blip r:embed="rId12">
              <a:alphaModFix/>
            </a:blip>
            <a:srcRect/>
            <a:stretch/>
          </p:blipFill>
          <p:spPr>
            <a:xfrm>
              <a:off x="8610381" y="4313683"/>
              <a:ext cx="937127" cy="882431"/>
            </a:xfrm>
            <a:prstGeom prst="rect">
              <a:avLst/>
            </a:prstGeom>
            <a:noFill/>
            <a:ln>
              <a:noFill/>
            </a:ln>
          </p:spPr>
        </p:pic>
      </p:grpSp>
      <p:grpSp>
        <p:nvGrpSpPr>
          <p:cNvPr id="261" name="Google Shape;261;p10"/>
          <p:cNvGrpSpPr/>
          <p:nvPr/>
        </p:nvGrpSpPr>
        <p:grpSpPr>
          <a:xfrm>
            <a:off x="8806284" y="2255079"/>
            <a:ext cx="1070431" cy="1275073"/>
            <a:chOff x="9866512" y="4278638"/>
            <a:chExt cx="1364193" cy="1624995"/>
          </a:xfrm>
        </p:grpSpPr>
        <p:pic>
          <p:nvPicPr>
            <p:cNvPr id="262" name="Google Shape;262;p10"/>
            <p:cNvPicPr preferRelativeResize="0"/>
            <p:nvPr/>
          </p:nvPicPr>
          <p:blipFill rotWithShape="1">
            <a:blip r:embed="rId13">
              <a:alphaModFix/>
            </a:blip>
            <a:srcRect/>
            <a:stretch/>
          </p:blipFill>
          <p:spPr>
            <a:xfrm>
              <a:off x="9866512" y="4278638"/>
              <a:ext cx="1364193" cy="1624995"/>
            </a:xfrm>
            <a:prstGeom prst="rect">
              <a:avLst/>
            </a:prstGeom>
            <a:noFill/>
            <a:ln>
              <a:noFill/>
            </a:ln>
          </p:spPr>
        </p:pic>
        <p:pic>
          <p:nvPicPr>
            <p:cNvPr id="263" name="Google Shape;263;p10"/>
            <p:cNvPicPr preferRelativeResize="0"/>
            <p:nvPr/>
          </p:nvPicPr>
          <p:blipFill rotWithShape="1">
            <a:blip r:embed="rId14">
              <a:alphaModFix/>
            </a:blip>
            <a:srcRect/>
            <a:stretch/>
          </p:blipFill>
          <p:spPr>
            <a:xfrm>
              <a:off x="10022709" y="4462496"/>
              <a:ext cx="921188" cy="903969"/>
            </a:xfrm>
            <a:prstGeom prst="rect">
              <a:avLst/>
            </a:prstGeom>
            <a:noFill/>
            <a:ln>
              <a:noFill/>
            </a:ln>
          </p:spPr>
        </p:pic>
      </p:grpSp>
      <p:grpSp>
        <p:nvGrpSpPr>
          <p:cNvPr id="264" name="Google Shape;264;p10"/>
          <p:cNvGrpSpPr/>
          <p:nvPr/>
        </p:nvGrpSpPr>
        <p:grpSpPr>
          <a:xfrm>
            <a:off x="6624417" y="3147717"/>
            <a:ext cx="1072191" cy="1277168"/>
            <a:chOff x="6395519" y="4657752"/>
            <a:chExt cx="1366370" cy="1627587"/>
          </a:xfrm>
        </p:grpSpPr>
        <p:pic>
          <p:nvPicPr>
            <p:cNvPr id="265" name="Google Shape;265;p10"/>
            <p:cNvPicPr preferRelativeResize="0"/>
            <p:nvPr/>
          </p:nvPicPr>
          <p:blipFill rotWithShape="1">
            <a:blip r:embed="rId15">
              <a:alphaModFix/>
            </a:blip>
            <a:srcRect/>
            <a:stretch/>
          </p:blipFill>
          <p:spPr>
            <a:xfrm>
              <a:off x="6395519" y="4657752"/>
              <a:ext cx="1366370" cy="1627587"/>
            </a:xfrm>
            <a:prstGeom prst="rect">
              <a:avLst/>
            </a:prstGeom>
            <a:noFill/>
            <a:ln>
              <a:noFill/>
            </a:ln>
          </p:spPr>
        </p:pic>
        <p:pic>
          <p:nvPicPr>
            <p:cNvPr id="266" name="Google Shape;266;p10"/>
            <p:cNvPicPr preferRelativeResize="0"/>
            <p:nvPr/>
          </p:nvPicPr>
          <p:blipFill rotWithShape="1">
            <a:blip r:embed="rId16">
              <a:alphaModFix/>
            </a:blip>
            <a:srcRect l="-29744" t="-24989" r="-27837" b="-32594"/>
            <a:stretch/>
          </p:blipFill>
          <p:spPr>
            <a:xfrm>
              <a:off x="6437029" y="4720759"/>
              <a:ext cx="1259407" cy="1272665"/>
            </a:xfrm>
            <a:prstGeom prst="ellipse">
              <a:avLst/>
            </a:prstGeom>
            <a:noFill/>
            <a:ln>
              <a:noFill/>
            </a:ln>
          </p:spPr>
        </p:pic>
      </p:grpSp>
      <p:sp>
        <p:nvSpPr>
          <p:cNvPr id="267" name="Google Shape;267;p10">
            <a:hlinkClick r:id="rId17"/>
          </p:cNvPr>
          <p:cNvSpPr txBox="1"/>
          <p:nvPr/>
        </p:nvSpPr>
        <p:spPr>
          <a:xfrm>
            <a:off x="7092050" y="5288700"/>
            <a:ext cx="4417800" cy="1569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200" b="1">
                <a:solidFill>
                  <a:srgbClr val="0073AE"/>
                </a:solidFill>
                <a:latin typeface="Calibri"/>
                <a:ea typeface="Calibri"/>
                <a:cs typeface="Calibri"/>
                <a:sym typeface="Calibri"/>
              </a:rPr>
              <a:t>Note - Be sure your communications are compliant: </a:t>
            </a:r>
            <a:r>
              <a:rPr lang="en-US" sz="1800" b="1" i="0" u="none" strike="noStrike" cap="none">
                <a:solidFill>
                  <a:srgbClr val="0073AE"/>
                </a:solidFill>
                <a:latin typeface="Calibri"/>
                <a:ea typeface="Calibri"/>
                <a:cs typeface="Calibri"/>
                <a:sym typeface="Calibri"/>
              </a:rPr>
              <a:t>http://sites.ieee.org/gdpr</a:t>
            </a:r>
            <a:endParaRPr sz="1800" b="1" i="0" u="none" strike="noStrike" cap="none">
              <a:solidFill>
                <a:srgbClr val="0073AE"/>
              </a:solidFill>
              <a:latin typeface="Calibri"/>
              <a:ea typeface="Calibri"/>
              <a:cs typeface="Calibri"/>
              <a:sym typeface="Calibri"/>
            </a:endParaRPr>
          </a:p>
        </p:txBody>
      </p:sp>
      <p:pic>
        <p:nvPicPr>
          <p:cNvPr id="268" name="Google Shape;268;p10"/>
          <p:cNvPicPr preferRelativeResize="0"/>
          <p:nvPr/>
        </p:nvPicPr>
        <p:blipFill rotWithShape="1">
          <a:blip r:embed="rId18">
            <a:alphaModFix/>
          </a:blip>
          <a:srcRect/>
          <a:stretch/>
        </p:blipFill>
        <p:spPr>
          <a:xfrm>
            <a:off x="10117819" y="1242079"/>
            <a:ext cx="1681271" cy="387985"/>
          </a:xfrm>
          <a:prstGeom prst="rect">
            <a:avLst/>
          </a:prstGeom>
          <a:noFill/>
          <a:ln>
            <a:noFill/>
          </a:ln>
        </p:spPr>
      </p:pic>
      <p:pic>
        <p:nvPicPr>
          <p:cNvPr id="269" name="Google Shape;269;p10"/>
          <p:cNvPicPr preferRelativeResize="0"/>
          <p:nvPr/>
        </p:nvPicPr>
        <p:blipFill rotWithShape="1">
          <a:blip r:embed="rId19">
            <a:alphaModFix/>
          </a:blip>
          <a:srcRect/>
          <a:stretch/>
        </p:blipFill>
        <p:spPr>
          <a:xfrm>
            <a:off x="9298849" y="640723"/>
            <a:ext cx="1667108" cy="333422"/>
          </a:xfrm>
          <a:prstGeom prst="rect">
            <a:avLst/>
          </a:prstGeom>
          <a:noFill/>
          <a:ln>
            <a:noFill/>
          </a:ln>
        </p:spPr>
      </p:pic>
      <p:pic>
        <p:nvPicPr>
          <p:cNvPr id="270" name="Google Shape;270;p10" descr="https://lh6.googleusercontent.com/wBp4OevJs2JF5A-QOTmoWEdYG2GgP0StDxnWvRoWhm4MIlSEqxjw7WHs09h92t-_b-atV9H0Y1YWgJ28ABvdOLovrtldxlz9KMP83OKJVPR5wGZ7Vb7p_dv8To4Dn66464JbLL7O"/>
          <p:cNvPicPr preferRelativeResize="0"/>
          <p:nvPr/>
        </p:nvPicPr>
        <p:blipFill rotWithShape="1">
          <a:blip r:embed="rId20">
            <a:alphaModFix/>
          </a:blip>
          <a:srcRect/>
          <a:stretch/>
        </p:blipFill>
        <p:spPr>
          <a:xfrm>
            <a:off x="10062673" y="1904640"/>
            <a:ext cx="593200" cy="593200"/>
          </a:xfrm>
          <a:prstGeom prst="rect">
            <a:avLst/>
          </a:prstGeom>
          <a:noFill/>
          <a:ln>
            <a:noFill/>
          </a:ln>
        </p:spPr>
      </p:pic>
      <p:pic>
        <p:nvPicPr>
          <p:cNvPr id="271" name="Google Shape;271;p10" descr="https://lh6.googleusercontent.com/wCU-eVCsApKOjiLFsYJm_7ISkM6pd6B5uLi4EC_f8gVK1zfzL91QAriOB7tAlcrPuVCb9XL8BXCoVraHobyEi5_Wu0-TrMylcB42Y_II5DfKUn7ECJ1n9DyHh5WkLz6TGCDO2Ljy"/>
          <p:cNvPicPr preferRelativeResize="0"/>
          <p:nvPr/>
        </p:nvPicPr>
        <p:blipFill rotWithShape="1">
          <a:blip r:embed="rId21">
            <a:alphaModFix/>
          </a:blip>
          <a:srcRect/>
          <a:stretch/>
        </p:blipFill>
        <p:spPr>
          <a:xfrm>
            <a:off x="11035500" y="1957027"/>
            <a:ext cx="593200" cy="593200"/>
          </a:xfrm>
          <a:prstGeom prst="rect">
            <a:avLst/>
          </a:prstGeom>
          <a:noFill/>
          <a:ln>
            <a:noFill/>
          </a:ln>
        </p:spPr>
      </p:pic>
      <p:pic>
        <p:nvPicPr>
          <p:cNvPr id="272" name="Google Shape;272;p10" descr="https://lh4.googleusercontent.com/EwspLW_IJbzZPE_4PzFt_wb_rWYK2zWfNWqdw9ny_Idx-oun9sGAaYN92ZJnJfzNBQXm3t1XuKzaNwfeRCrj981I6Az8Vm-6xtWxXcNVGyIqJvM5vV--hbScqJbwifEjXkU99yrn"/>
          <p:cNvPicPr preferRelativeResize="0"/>
          <p:nvPr/>
        </p:nvPicPr>
        <p:blipFill rotWithShape="1">
          <a:blip r:embed="rId22">
            <a:alphaModFix/>
          </a:blip>
          <a:srcRect/>
          <a:stretch/>
        </p:blipFill>
        <p:spPr>
          <a:xfrm>
            <a:off x="10610698" y="2786237"/>
            <a:ext cx="593200" cy="593171"/>
          </a:xfrm>
          <a:prstGeom prst="rect">
            <a:avLst/>
          </a:prstGeom>
          <a:noFill/>
          <a:ln>
            <a:noFill/>
          </a:ln>
        </p:spPr>
      </p:pic>
      <p:pic>
        <p:nvPicPr>
          <p:cNvPr id="273" name="Google Shape;273;p10" descr="https://lh4.googleusercontent.com/f0Amb9jySA3s4d0QdBOy3RHuJiL5nKOK1PH5zg_2OZpWkpy8NFWdMwdiA6rwxwetWSfhFQxv04lMb2ut_Ni27wRyBAA9QuQXAqhPizRbzd0YcM0RQZLKs419R0jWaA-KSklB_lsb"/>
          <p:cNvPicPr preferRelativeResize="0"/>
          <p:nvPr/>
        </p:nvPicPr>
        <p:blipFill rotWithShape="1">
          <a:blip r:embed="rId23">
            <a:alphaModFix/>
          </a:blip>
          <a:srcRect/>
          <a:stretch/>
        </p:blipFill>
        <p:spPr>
          <a:xfrm>
            <a:off x="11203899" y="3667801"/>
            <a:ext cx="593200" cy="593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2"/>
                                        </p:tgtEl>
                                        <p:attrNameLst>
                                          <p:attrName>style.visibility</p:attrName>
                                        </p:attrNameLst>
                                      </p:cBhvr>
                                      <p:to>
                                        <p:strVal val="visible"/>
                                      </p:to>
                                    </p:set>
                                    <p:anim calcmode="lin" valueType="num">
                                      <p:cBhvr additive="base">
                                        <p:cTn id="7" dur="500"/>
                                        <p:tgtEl>
                                          <p:spTgt spid="242"/>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8"/>
                                        </p:tgtEl>
                                        <p:attrNameLst>
                                          <p:attrName>style.visibility</p:attrName>
                                        </p:attrNameLst>
                                      </p:cBhvr>
                                      <p:to>
                                        <p:strVal val="visible"/>
                                      </p:to>
                                    </p:set>
                                    <p:animEffect transition="in" filter="fade">
                                      <p:cBhvr>
                                        <p:cTn id="11" dur="2000"/>
                                        <p:tgtEl>
                                          <p:spTgt spid="248"/>
                                        </p:tgtEl>
                                      </p:cBhvr>
                                    </p:animEffect>
                                  </p:childTnLst>
                                </p:cTn>
                              </p:par>
                              <p:par>
                                <p:cTn id="12" presetID="2" presetClass="entr" presetSubtype="1" fill="hold" nodeType="withEffect">
                                  <p:stCondLst>
                                    <p:cond delay="0"/>
                                  </p:stCondLst>
                                  <p:childTnLst>
                                    <p:set>
                                      <p:cBhvr>
                                        <p:cTn id="13" dur="1" fill="hold">
                                          <p:stCondLst>
                                            <p:cond delay="0"/>
                                          </p:stCondLst>
                                        </p:cTn>
                                        <p:tgtEl>
                                          <p:spTgt spid="252"/>
                                        </p:tgtEl>
                                        <p:attrNameLst>
                                          <p:attrName>style.visibility</p:attrName>
                                        </p:attrNameLst>
                                      </p:cBhvr>
                                      <p:to>
                                        <p:strVal val="visible"/>
                                      </p:to>
                                    </p:set>
                                    <p:anim calcmode="lin" valueType="num">
                                      <p:cBhvr additive="base">
                                        <p:cTn id="14" dur="500"/>
                                        <p:tgtEl>
                                          <p:spTgt spid="252"/>
                                        </p:tgtEl>
                                        <p:attrNameLst>
                                          <p:attrName>ppt_y</p:attrName>
                                        </p:attrNameLst>
                                      </p:cBhvr>
                                      <p:tavLst>
                                        <p:tav tm="0">
                                          <p:val>
                                            <p:strVal val="#ppt_y-1"/>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264"/>
                                        </p:tgtEl>
                                        <p:attrNameLst>
                                          <p:attrName>style.visibility</p:attrName>
                                        </p:attrNameLst>
                                      </p:cBhvr>
                                      <p:to>
                                        <p:strVal val="visible"/>
                                      </p:to>
                                    </p:set>
                                    <p:anim calcmode="lin" valueType="num">
                                      <p:cBhvr additive="base">
                                        <p:cTn id="17" dur="500"/>
                                        <p:tgtEl>
                                          <p:spTgt spid="264"/>
                                        </p:tgtEl>
                                        <p:attrNameLst>
                                          <p:attrName>ppt_y</p:attrName>
                                        </p:attrNameLst>
                                      </p:cBhvr>
                                      <p:tavLst>
                                        <p:tav tm="0">
                                          <p:val>
                                            <p:strVal val="#ppt_y-1"/>
                                          </p:val>
                                        </p:tav>
                                        <p:tav tm="100000">
                                          <p:val>
                                            <p:strVal val="#ppt_y"/>
                                          </p:val>
                                        </p:tav>
                                      </p:tavLst>
                                    </p:anim>
                                  </p:childTnLst>
                                </p:cTn>
                              </p:par>
                              <p:par>
                                <p:cTn id="18" presetID="10" presetClass="entr" presetSubtype="0" fill="hold" nodeType="withEffect">
                                  <p:stCondLst>
                                    <p:cond delay="0"/>
                                  </p:stCondLst>
                                  <p:childTnLst>
                                    <p:set>
                                      <p:cBhvr>
                                        <p:cTn id="19" dur="1" fill="hold">
                                          <p:stCondLst>
                                            <p:cond delay="0"/>
                                          </p:stCondLst>
                                        </p:cTn>
                                        <p:tgtEl>
                                          <p:spTgt spid="247"/>
                                        </p:tgtEl>
                                        <p:attrNameLst>
                                          <p:attrName>style.visibility</p:attrName>
                                        </p:attrNameLst>
                                      </p:cBhvr>
                                      <p:to>
                                        <p:strVal val="visible"/>
                                      </p:to>
                                    </p:set>
                                    <p:animEffect transition="in" filter="fade">
                                      <p:cBhvr>
                                        <p:cTn id="20" dur="2000"/>
                                        <p:tgtEl>
                                          <p:spTgt spid="247"/>
                                        </p:tgtEl>
                                      </p:cBhvr>
                                    </p:animEffect>
                                  </p:childTnLst>
                                </p:cTn>
                              </p:par>
                            </p:childTnLst>
                          </p:cTn>
                        </p:par>
                        <p:par>
                          <p:cTn id="21" fill="hold">
                            <p:stCondLst>
                              <p:cond delay="2500"/>
                            </p:stCondLst>
                            <p:childTnLst>
                              <p:par>
                                <p:cTn id="22" presetID="2" presetClass="entr" presetSubtype="1" fill="hold" nodeType="afterEffect">
                                  <p:stCondLst>
                                    <p:cond delay="0"/>
                                  </p:stCondLst>
                                  <p:childTnLst>
                                    <p:set>
                                      <p:cBhvr>
                                        <p:cTn id="23" dur="1" fill="hold">
                                          <p:stCondLst>
                                            <p:cond delay="0"/>
                                          </p:stCondLst>
                                        </p:cTn>
                                        <p:tgtEl>
                                          <p:spTgt spid="255"/>
                                        </p:tgtEl>
                                        <p:attrNameLst>
                                          <p:attrName>style.visibility</p:attrName>
                                        </p:attrNameLst>
                                      </p:cBhvr>
                                      <p:to>
                                        <p:strVal val="visible"/>
                                      </p:to>
                                    </p:set>
                                    <p:anim calcmode="lin" valueType="num">
                                      <p:cBhvr additive="base">
                                        <p:cTn id="24" dur="500"/>
                                        <p:tgtEl>
                                          <p:spTgt spid="255"/>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2" presetClass="entr" presetSubtype="1" fill="hold" nodeType="afterEffect">
                                  <p:stCondLst>
                                    <p:cond delay="0"/>
                                  </p:stCondLst>
                                  <p:childTnLst>
                                    <p:set>
                                      <p:cBhvr>
                                        <p:cTn id="27" dur="1" fill="hold">
                                          <p:stCondLst>
                                            <p:cond delay="0"/>
                                          </p:stCondLst>
                                        </p:cTn>
                                        <p:tgtEl>
                                          <p:spTgt spid="258"/>
                                        </p:tgtEl>
                                        <p:attrNameLst>
                                          <p:attrName>style.visibility</p:attrName>
                                        </p:attrNameLst>
                                      </p:cBhvr>
                                      <p:to>
                                        <p:strVal val="visible"/>
                                      </p:to>
                                    </p:set>
                                    <p:anim calcmode="lin" valueType="num">
                                      <p:cBhvr additive="base">
                                        <p:cTn id="28" dur="500"/>
                                        <p:tgtEl>
                                          <p:spTgt spid="258"/>
                                        </p:tgtEl>
                                        <p:attrNameLst>
                                          <p:attrName>ppt_y</p:attrName>
                                        </p:attrNameLst>
                                      </p:cBhvr>
                                      <p:tavLst>
                                        <p:tav tm="0">
                                          <p:val>
                                            <p:strVal val="#ppt_y-1"/>
                                          </p:val>
                                        </p:tav>
                                        <p:tav tm="100000">
                                          <p:val>
                                            <p:strVal val="#ppt_y"/>
                                          </p:val>
                                        </p:tav>
                                      </p:tavLst>
                                    </p:anim>
                                  </p:childTnLst>
                                </p:cTn>
                              </p:par>
                            </p:childTnLst>
                          </p:cTn>
                        </p:par>
                        <p:par>
                          <p:cTn id="29" fill="hold">
                            <p:stCondLst>
                              <p:cond delay="3500"/>
                            </p:stCondLst>
                            <p:childTnLst>
                              <p:par>
                                <p:cTn id="30" presetID="2" presetClass="entr" presetSubtype="1" fill="hold" nodeType="afterEffect">
                                  <p:stCondLst>
                                    <p:cond delay="0"/>
                                  </p:stCondLst>
                                  <p:childTnLst>
                                    <p:set>
                                      <p:cBhvr>
                                        <p:cTn id="31" dur="1" fill="hold">
                                          <p:stCondLst>
                                            <p:cond delay="0"/>
                                          </p:stCondLst>
                                        </p:cTn>
                                        <p:tgtEl>
                                          <p:spTgt spid="249"/>
                                        </p:tgtEl>
                                        <p:attrNameLst>
                                          <p:attrName>style.visibility</p:attrName>
                                        </p:attrNameLst>
                                      </p:cBhvr>
                                      <p:to>
                                        <p:strVal val="visible"/>
                                      </p:to>
                                    </p:set>
                                    <p:anim calcmode="lin" valueType="num">
                                      <p:cBhvr additive="base">
                                        <p:cTn id="32" dur="500"/>
                                        <p:tgtEl>
                                          <p:spTgt spid="249"/>
                                        </p:tgtEl>
                                        <p:attrNameLst>
                                          <p:attrName>ppt_y</p:attrName>
                                        </p:attrNameLst>
                                      </p:cBhvr>
                                      <p:tavLst>
                                        <p:tav tm="0">
                                          <p:val>
                                            <p:strVal val="#ppt_y-1"/>
                                          </p:val>
                                        </p:tav>
                                        <p:tav tm="100000">
                                          <p:val>
                                            <p:strVal val="#ppt_y"/>
                                          </p:val>
                                        </p:tav>
                                      </p:tavLst>
                                    </p:anim>
                                  </p:childTnLst>
                                </p:cTn>
                              </p:par>
                              <p:par>
                                <p:cTn id="33" presetID="2" presetClass="entr" presetSubtype="1" fill="hold" nodeType="withEffect">
                                  <p:stCondLst>
                                    <p:cond delay="0"/>
                                  </p:stCondLst>
                                  <p:childTnLst>
                                    <p:set>
                                      <p:cBhvr>
                                        <p:cTn id="34" dur="1" fill="hold">
                                          <p:stCondLst>
                                            <p:cond delay="0"/>
                                          </p:stCondLst>
                                        </p:cTn>
                                        <p:tgtEl>
                                          <p:spTgt spid="261"/>
                                        </p:tgtEl>
                                        <p:attrNameLst>
                                          <p:attrName>style.visibility</p:attrName>
                                        </p:attrNameLst>
                                      </p:cBhvr>
                                      <p:to>
                                        <p:strVal val="visible"/>
                                      </p:to>
                                    </p:set>
                                    <p:anim calcmode="lin" valueType="num">
                                      <p:cBhvr additive="base">
                                        <p:cTn id="35" dur="500"/>
                                        <p:tgtEl>
                                          <p:spTgt spid="261"/>
                                        </p:tgtEl>
                                        <p:attrNameLst>
                                          <p:attrName>ppt_y</p:attrName>
                                        </p:attrNameLst>
                                      </p:cBhvr>
                                      <p:tavLst>
                                        <p:tav tm="0">
                                          <p:val>
                                            <p:strVal val="#ppt_y-1"/>
                                          </p:val>
                                        </p:tav>
                                        <p:tav tm="100000">
                                          <p:val>
                                            <p:strVal val="#ppt_y"/>
                                          </p:val>
                                        </p:tav>
                                      </p:tavLst>
                                    </p:anim>
                                  </p:childTnLst>
                                </p:cTn>
                              </p:par>
                            </p:childTnLst>
                          </p:cTn>
                        </p:par>
                        <p:par>
                          <p:cTn id="36" fill="hold">
                            <p:stCondLst>
                              <p:cond delay="4000"/>
                            </p:stCondLst>
                            <p:childTnLst>
                              <p:par>
                                <p:cTn id="37" presetID="2" presetClass="entr" presetSubtype="2" fill="hold" nodeType="afterEffect">
                                  <p:stCondLst>
                                    <p:cond delay="2000"/>
                                  </p:stCondLst>
                                  <p:childTnLst>
                                    <p:set>
                                      <p:cBhvr>
                                        <p:cTn id="38" dur="1" fill="hold">
                                          <p:stCondLst>
                                            <p:cond delay="0"/>
                                          </p:stCondLst>
                                        </p:cTn>
                                        <p:tgtEl>
                                          <p:spTgt spid="269"/>
                                        </p:tgtEl>
                                        <p:attrNameLst>
                                          <p:attrName>style.visibility</p:attrName>
                                        </p:attrNameLst>
                                      </p:cBhvr>
                                      <p:to>
                                        <p:strVal val="visible"/>
                                      </p:to>
                                    </p:set>
                                    <p:anim calcmode="lin" valueType="num">
                                      <p:cBhvr additive="base">
                                        <p:cTn id="39" dur="500"/>
                                        <p:tgtEl>
                                          <p:spTgt spid="269"/>
                                        </p:tgtEl>
                                        <p:attrNameLst>
                                          <p:attrName>ppt_x</p:attrName>
                                        </p:attrNameLst>
                                      </p:cBhvr>
                                      <p:tavLst>
                                        <p:tav tm="0">
                                          <p:val>
                                            <p:strVal val="#ppt_x+1"/>
                                          </p:val>
                                        </p:tav>
                                        <p:tav tm="100000">
                                          <p:val>
                                            <p:strVal val="#ppt_x"/>
                                          </p:val>
                                        </p:tav>
                                      </p:tavLst>
                                    </p:anim>
                                  </p:childTnLst>
                                </p:cTn>
                              </p:par>
                            </p:childTnLst>
                          </p:cTn>
                        </p:par>
                        <p:par>
                          <p:cTn id="40" fill="hold">
                            <p:stCondLst>
                              <p:cond delay="4500"/>
                            </p:stCondLst>
                            <p:childTnLst>
                              <p:par>
                                <p:cTn id="41" presetID="10" presetClass="entr" presetSubtype="0" fill="hold" nodeType="afterEffect">
                                  <p:stCondLst>
                                    <p:cond delay="1000"/>
                                  </p:stCondLst>
                                  <p:childTnLst>
                                    <p:set>
                                      <p:cBhvr>
                                        <p:cTn id="42" dur="1" fill="hold">
                                          <p:stCondLst>
                                            <p:cond delay="0"/>
                                          </p:stCondLst>
                                        </p:cTn>
                                        <p:tgtEl>
                                          <p:spTgt spid="268"/>
                                        </p:tgtEl>
                                        <p:attrNameLst>
                                          <p:attrName>style.visibility</p:attrName>
                                        </p:attrNameLst>
                                      </p:cBhvr>
                                      <p:to>
                                        <p:strVal val="visible"/>
                                      </p:to>
                                    </p:set>
                                    <p:animEffect transition="in" filter="fade">
                                      <p:cBhvr>
                                        <p:cTn id="43" dur="500"/>
                                        <p:tgtEl>
                                          <p:spTgt spid="268"/>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267"/>
                                        </p:tgtEl>
                                        <p:attrNameLst>
                                          <p:attrName>style.visibility</p:attrName>
                                        </p:attrNameLst>
                                      </p:cBhvr>
                                      <p:to>
                                        <p:strVal val="visible"/>
                                      </p:to>
                                    </p:set>
                                    <p:animEffect transition="in" filter="fade">
                                      <p:cBhvr>
                                        <p:cTn id="47" dur="500"/>
                                        <p:tgtEl>
                                          <p:spTgt spid="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78" name="Google Shape;278;p11"/>
          <p:cNvPicPr preferRelativeResize="0"/>
          <p:nvPr/>
        </p:nvPicPr>
        <p:blipFill rotWithShape="1">
          <a:blip r:embed="rId3">
            <a:alphaModFix amt="40000"/>
          </a:blip>
          <a:srcRect/>
          <a:stretch/>
        </p:blipFill>
        <p:spPr>
          <a:xfrm>
            <a:off x="-673696" y="2317377"/>
            <a:ext cx="12865696" cy="4038600"/>
          </a:xfrm>
          <a:prstGeom prst="rect">
            <a:avLst/>
          </a:prstGeom>
          <a:noFill/>
          <a:ln>
            <a:noFill/>
          </a:ln>
        </p:spPr>
      </p:pic>
      <p:sp>
        <p:nvSpPr>
          <p:cNvPr id="279" name="Google Shape;279;p11"/>
          <p:cNvSpPr/>
          <p:nvPr/>
        </p:nvSpPr>
        <p:spPr>
          <a:xfrm rot="-5400000" flipH="1">
            <a:off x="-3256612" y="3256614"/>
            <a:ext cx="6858001" cy="344777"/>
          </a:xfrm>
          <a:prstGeom prst="rect">
            <a:avLst/>
          </a:prstGeom>
          <a:gradFill>
            <a:gsLst>
              <a:gs pos="0">
                <a:srgbClr val="007452"/>
              </a:gs>
              <a:gs pos="100000">
                <a:srgbClr val="FFFFFF">
                  <a:alpha val="75686"/>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280" name="Google Shape;280;p11"/>
          <p:cNvGrpSpPr/>
          <p:nvPr/>
        </p:nvGrpSpPr>
        <p:grpSpPr>
          <a:xfrm>
            <a:off x="239987" y="139318"/>
            <a:ext cx="1592973" cy="2267551"/>
            <a:chOff x="9194801" y="1999649"/>
            <a:chExt cx="1592973" cy="2267551"/>
          </a:xfrm>
        </p:grpSpPr>
        <p:pic>
          <p:nvPicPr>
            <p:cNvPr id="281" name="Google Shape;281;p11"/>
            <p:cNvPicPr preferRelativeResize="0"/>
            <p:nvPr/>
          </p:nvPicPr>
          <p:blipFill rotWithShape="1">
            <a:blip r:embed="rId4">
              <a:alphaModFix/>
            </a:blip>
            <a:srcRect/>
            <a:stretch/>
          </p:blipFill>
          <p:spPr>
            <a:xfrm>
              <a:off x="9194801" y="1999649"/>
              <a:ext cx="1592973" cy="2267551"/>
            </a:xfrm>
            <a:prstGeom prst="rect">
              <a:avLst/>
            </a:prstGeom>
            <a:noFill/>
            <a:ln>
              <a:noFill/>
            </a:ln>
          </p:spPr>
        </p:pic>
        <p:sp>
          <p:nvSpPr>
            <p:cNvPr id="282" name="Google Shape;282;p11"/>
            <p:cNvSpPr txBox="1"/>
            <p:nvPr/>
          </p:nvSpPr>
          <p:spPr>
            <a:xfrm>
              <a:off x="9639134" y="3393335"/>
              <a:ext cx="707256" cy="58655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3600"/>
                <a:buFont typeface="Arial"/>
                <a:buNone/>
              </a:pPr>
              <a:r>
                <a:rPr lang="en-US" sz="2400" b="1" i="1" u="none" strike="noStrike" cap="none">
                  <a:solidFill>
                    <a:schemeClr val="lt1"/>
                  </a:solidFill>
                  <a:latin typeface="Calibri"/>
                  <a:ea typeface="Calibri"/>
                  <a:cs typeface="Calibri"/>
                  <a:sym typeface="Calibri"/>
                </a:rPr>
                <a:t>5</a:t>
              </a:r>
              <a:endParaRPr sz="2400" b="0" i="0" u="none" strike="noStrike" cap="none">
                <a:solidFill>
                  <a:srgbClr val="000000"/>
                </a:solidFill>
                <a:latin typeface="Arial"/>
                <a:ea typeface="Arial"/>
                <a:cs typeface="Arial"/>
                <a:sym typeface="Arial"/>
              </a:endParaRPr>
            </a:p>
          </p:txBody>
        </p:sp>
        <p:sp>
          <p:nvSpPr>
            <p:cNvPr id="283" name="Google Shape;283;p11"/>
            <p:cNvSpPr/>
            <p:nvPr/>
          </p:nvSpPr>
          <p:spPr>
            <a:xfrm>
              <a:off x="9409072" y="2151256"/>
              <a:ext cx="1174319" cy="1174319"/>
            </a:xfrm>
            <a:prstGeom prst="ellipse">
              <a:avLst/>
            </a:prstGeom>
            <a:solidFill>
              <a:srgbClr val="0074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84" name="Google Shape;284;p11"/>
            <p:cNvSpPr txBox="1"/>
            <p:nvPr/>
          </p:nvSpPr>
          <p:spPr>
            <a:xfrm>
              <a:off x="9207452" y="2489200"/>
              <a:ext cx="1548624" cy="59996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7DB2"/>
                </a:buClr>
                <a:buSzPts val="2400"/>
                <a:buFont typeface="Arial"/>
                <a:buNone/>
              </a:pPr>
              <a:r>
                <a:rPr lang="en-US" sz="1700" b="1" i="0" u="none" strike="noStrike" cap="none">
                  <a:solidFill>
                    <a:schemeClr val="lt1"/>
                  </a:solidFill>
                  <a:latin typeface="Calibri"/>
                  <a:ea typeface="Calibri"/>
                  <a:cs typeface="Calibri"/>
                  <a:sym typeface="Calibri"/>
                </a:rPr>
                <a:t>FOLLOW THROUGH</a:t>
              </a:r>
              <a:endParaRPr sz="1700" b="0" i="0" u="none" strike="noStrike" cap="none">
                <a:solidFill>
                  <a:schemeClr val="lt1"/>
                </a:solidFill>
                <a:latin typeface="Arial"/>
                <a:ea typeface="Arial"/>
                <a:cs typeface="Arial"/>
                <a:sym typeface="Arial"/>
              </a:endParaRPr>
            </a:p>
          </p:txBody>
        </p:sp>
      </p:grpSp>
      <p:sp>
        <p:nvSpPr>
          <p:cNvPr id="285" name="Google Shape;285;p11"/>
          <p:cNvSpPr txBox="1"/>
          <p:nvPr/>
        </p:nvSpPr>
        <p:spPr>
          <a:xfrm>
            <a:off x="1941931" y="2120845"/>
            <a:ext cx="7139007" cy="341285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300"/>
              <a:buFont typeface="Arial"/>
              <a:buNone/>
            </a:pPr>
            <a:r>
              <a:rPr lang="en-US" sz="3300" b="1" i="1" u="none" strike="noStrike" cap="none">
                <a:solidFill>
                  <a:srgbClr val="0073AE"/>
                </a:solidFill>
                <a:latin typeface="Calibri"/>
                <a:ea typeface="Calibri"/>
                <a:cs typeface="Calibri"/>
                <a:sym typeface="Calibri"/>
              </a:rPr>
              <a:t>Continue to remind attendees </a:t>
            </a:r>
            <a:br>
              <a:rPr lang="en-US" sz="3300" b="1" i="1" u="none" strike="noStrike" cap="none">
                <a:solidFill>
                  <a:srgbClr val="0073AE"/>
                </a:solidFill>
                <a:latin typeface="Calibri"/>
                <a:ea typeface="Calibri"/>
                <a:cs typeface="Calibri"/>
                <a:sym typeface="Calibri"/>
              </a:rPr>
            </a:br>
            <a:r>
              <a:rPr lang="en-US" sz="3300" b="1" i="1" u="none" strike="noStrike" cap="none">
                <a:solidFill>
                  <a:srgbClr val="0073AE"/>
                </a:solidFill>
                <a:latin typeface="Calibri"/>
                <a:ea typeface="Calibri"/>
                <a:cs typeface="Calibri"/>
                <a:sym typeface="Calibri"/>
              </a:rPr>
              <a:t>and promote to those who </a:t>
            </a:r>
            <a:br>
              <a:rPr lang="en-US" sz="3300" b="1" i="1" u="none" strike="noStrike" cap="none">
                <a:solidFill>
                  <a:srgbClr val="0073AE"/>
                </a:solidFill>
                <a:latin typeface="Calibri"/>
                <a:ea typeface="Calibri"/>
                <a:cs typeface="Calibri"/>
                <a:sym typeface="Calibri"/>
              </a:rPr>
            </a:br>
            <a:r>
              <a:rPr lang="en-US" sz="3300" b="1" i="1" u="none" strike="noStrike" cap="none">
                <a:solidFill>
                  <a:srgbClr val="0073AE"/>
                </a:solidFill>
                <a:latin typeface="Calibri"/>
                <a:ea typeface="Calibri"/>
                <a:cs typeface="Calibri"/>
                <a:sym typeface="Calibri"/>
              </a:rPr>
              <a:t>may not yet have heard of </a:t>
            </a:r>
            <a:br>
              <a:rPr lang="en-US" sz="3300" b="1" i="1" u="none" strike="noStrike" cap="none">
                <a:solidFill>
                  <a:srgbClr val="0073AE"/>
                </a:solidFill>
                <a:latin typeface="Calibri"/>
                <a:ea typeface="Calibri"/>
                <a:cs typeface="Calibri"/>
                <a:sym typeface="Calibri"/>
              </a:rPr>
            </a:br>
            <a:r>
              <a:rPr lang="en-US" sz="3300" b="1" i="1" u="none" strike="noStrike" cap="none">
                <a:solidFill>
                  <a:srgbClr val="0073AE"/>
                </a:solidFill>
                <a:latin typeface="Calibri"/>
                <a:ea typeface="Calibri"/>
                <a:cs typeface="Calibri"/>
                <a:sym typeface="Calibri"/>
              </a:rPr>
              <a:t>your event</a:t>
            </a:r>
            <a:endParaRPr sz="3300" b="1" i="1" u="none" strike="noStrike" cap="none">
              <a:solidFill>
                <a:srgbClr val="0073AE"/>
              </a:solidFill>
              <a:latin typeface="Calibri"/>
              <a:ea typeface="Calibri"/>
              <a:cs typeface="Calibri"/>
              <a:sym typeface="Calibri"/>
            </a:endParaRPr>
          </a:p>
          <a:p>
            <a:pPr marL="800100" marR="0" lvl="1" indent="-190500" algn="l" rtl="0">
              <a:lnSpc>
                <a:spcPct val="100000"/>
              </a:lnSpc>
              <a:spcBef>
                <a:spcPts val="0"/>
              </a:spcBef>
              <a:spcAft>
                <a:spcPts val="0"/>
              </a:spcAft>
              <a:buClr>
                <a:schemeClr val="dk1"/>
              </a:buClr>
              <a:buSzPts val="2400"/>
              <a:buFont typeface="Arial"/>
              <a:buNone/>
            </a:pPr>
            <a:endParaRPr sz="2400" b="1" i="0" u="none" strike="noStrike" cap="none">
              <a:solidFill>
                <a:srgbClr val="017277"/>
              </a:solidFill>
              <a:latin typeface="Calibri"/>
              <a:ea typeface="Calibri"/>
              <a:cs typeface="Calibri"/>
              <a:sym typeface="Calibri"/>
            </a:endParaRPr>
          </a:p>
        </p:txBody>
      </p:sp>
      <p:sp>
        <p:nvSpPr>
          <p:cNvPr id="286" name="Google Shape;286;p11"/>
          <p:cNvSpPr txBox="1"/>
          <p:nvPr/>
        </p:nvSpPr>
        <p:spPr>
          <a:xfrm>
            <a:off x="1935245" y="394884"/>
            <a:ext cx="8233514" cy="1419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4400"/>
              <a:buFont typeface="Arial"/>
              <a:buNone/>
            </a:pPr>
            <a:r>
              <a:rPr lang="en-US" sz="4400" b="1" i="0" u="none" strike="noStrike" cap="none">
                <a:solidFill>
                  <a:srgbClr val="007452"/>
                </a:solidFill>
                <a:latin typeface="Calibri"/>
                <a:ea typeface="Calibri"/>
                <a:cs typeface="Calibri"/>
                <a:sym typeface="Calibri"/>
              </a:rPr>
              <a:t>Step 5...FOLLOW-THROUGH</a:t>
            </a:r>
            <a:endParaRPr sz="4400" b="1" i="1" u="none" strike="noStrike" cap="none">
              <a:solidFill>
                <a:srgbClr val="007452"/>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2800"/>
              <a:buFont typeface="Arial"/>
              <a:buNone/>
            </a:pPr>
            <a:r>
              <a:rPr lang="en-US" sz="2800" b="1" i="1" u="none" strike="noStrike" cap="none">
                <a:solidFill>
                  <a:srgbClr val="007452"/>
                </a:solidFill>
                <a:latin typeface="Calibri"/>
                <a:ea typeface="Calibri"/>
                <a:cs typeface="Calibri"/>
                <a:sym typeface="Calibri"/>
              </a:rPr>
              <a:t>The work is not done once you send </a:t>
            </a:r>
            <a:br>
              <a:rPr lang="en-US" sz="2800" b="1" i="1" u="none" strike="noStrike" cap="none">
                <a:solidFill>
                  <a:srgbClr val="007452"/>
                </a:solidFill>
                <a:latin typeface="Calibri"/>
                <a:ea typeface="Calibri"/>
                <a:cs typeface="Calibri"/>
                <a:sym typeface="Calibri"/>
              </a:rPr>
            </a:br>
            <a:r>
              <a:rPr lang="en-US" sz="2800" b="1" i="1" u="none" strike="noStrike" cap="none">
                <a:solidFill>
                  <a:srgbClr val="007452"/>
                </a:solidFill>
                <a:latin typeface="Calibri"/>
                <a:ea typeface="Calibri"/>
                <a:cs typeface="Calibri"/>
                <a:sym typeface="Calibri"/>
              </a:rPr>
              <a:t>out initial promotions!</a:t>
            </a:r>
            <a:endParaRPr sz="1400" b="0" i="0" u="none" strike="noStrike" cap="none">
              <a:solidFill>
                <a:srgbClr val="000000"/>
              </a:solidFill>
              <a:latin typeface="Arial"/>
              <a:ea typeface="Arial"/>
              <a:cs typeface="Arial"/>
              <a:sym typeface="Arial"/>
            </a:endParaRPr>
          </a:p>
        </p:txBody>
      </p:sp>
      <p:pic>
        <p:nvPicPr>
          <p:cNvPr id="287" name="Google Shape;287;p11"/>
          <p:cNvPicPr preferRelativeResize="0"/>
          <p:nvPr/>
        </p:nvPicPr>
        <p:blipFill rotWithShape="1">
          <a:blip r:embed="rId5">
            <a:alphaModFix/>
          </a:blip>
          <a:srcRect/>
          <a:stretch/>
        </p:blipFill>
        <p:spPr>
          <a:xfrm rot="-382540">
            <a:off x="2859966" y="694252"/>
            <a:ext cx="9417091" cy="8510064"/>
          </a:xfrm>
          <a:prstGeom prst="rect">
            <a:avLst/>
          </a:prstGeom>
          <a:noFill/>
          <a:ln>
            <a:noFill/>
          </a:ln>
        </p:spPr>
      </p:pic>
      <p:pic>
        <p:nvPicPr>
          <p:cNvPr id="288" name="Google Shape;288;p11"/>
          <p:cNvPicPr preferRelativeResize="0"/>
          <p:nvPr/>
        </p:nvPicPr>
        <p:blipFill rotWithShape="1">
          <a:blip r:embed="rId6">
            <a:alphaModFix/>
          </a:blip>
          <a:srcRect/>
          <a:stretch/>
        </p:blipFill>
        <p:spPr>
          <a:xfrm rot="-300763">
            <a:off x="8931044" y="1708773"/>
            <a:ext cx="1970186" cy="2271509"/>
          </a:xfrm>
          <a:prstGeom prst="rect">
            <a:avLst/>
          </a:prstGeom>
          <a:noFill/>
          <a:ln>
            <a:noFill/>
          </a:ln>
        </p:spPr>
      </p:pic>
      <p:pic>
        <p:nvPicPr>
          <p:cNvPr id="289" name="Google Shape;289;p11"/>
          <p:cNvPicPr preferRelativeResize="0"/>
          <p:nvPr/>
        </p:nvPicPr>
        <p:blipFill rotWithShape="1">
          <a:blip r:embed="rId7">
            <a:alphaModFix/>
          </a:blip>
          <a:srcRect/>
          <a:stretch/>
        </p:blipFill>
        <p:spPr>
          <a:xfrm>
            <a:off x="10211301" y="197701"/>
            <a:ext cx="1802899" cy="18133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80"/>
                                        </p:tgtEl>
                                        <p:attrNameLst>
                                          <p:attrName>style.visibility</p:attrName>
                                        </p:attrNameLst>
                                      </p:cBhvr>
                                      <p:to>
                                        <p:strVal val="visible"/>
                                      </p:to>
                                    </p:set>
                                    <p:anim calcmode="lin" valueType="num">
                                      <p:cBhvr additive="base">
                                        <p:cTn id="7" dur="500"/>
                                        <p:tgtEl>
                                          <p:spTgt spid="280"/>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6"/>
                                        </p:tgtEl>
                                        <p:attrNameLst>
                                          <p:attrName>style.visibility</p:attrName>
                                        </p:attrNameLst>
                                      </p:cBhvr>
                                      <p:to>
                                        <p:strVal val="visible"/>
                                      </p:to>
                                    </p:set>
                                    <p:animEffect transition="in" filter="fade">
                                      <p:cBhvr>
                                        <p:cTn id="11" dur="2000"/>
                                        <p:tgtEl>
                                          <p:spTgt spid="286"/>
                                        </p:tgtEl>
                                      </p:cBhvr>
                                    </p:animEffect>
                                  </p:childTnLst>
                                </p:cTn>
                              </p:par>
                            </p:childTnLst>
                          </p:cTn>
                        </p:par>
                        <p:par>
                          <p:cTn id="12" fill="hold">
                            <p:stCondLst>
                              <p:cond delay="2500"/>
                            </p:stCondLst>
                            <p:childTnLst>
                              <p:par>
                                <p:cTn id="13" presetID="2" presetClass="entr" presetSubtype="4" fill="hold" nodeType="afterEffect">
                                  <p:stCondLst>
                                    <p:cond delay="0"/>
                                  </p:stCondLst>
                                  <p:childTnLst>
                                    <p:set>
                                      <p:cBhvr>
                                        <p:cTn id="14" dur="1" fill="hold">
                                          <p:stCondLst>
                                            <p:cond delay="0"/>
                                          </p:stCondLst>
                                        </p:cTn>
                                        <p:tgtEl>
                                          <p:spTgt spid="285"/>
                                        </p:tgtEl>
                                        <p:attrNameLst>
                                          <p:attrName>style.visibility</p:attrName>
                                        </p:attrNameLst>
                                      </p:cBhvr>
                                      <p:to>
                                        <p:strVal val="visible"/>
                                      </p:to>
                                    </p:set>
                                    <p:anim calcmode="lin" valueType="num">
                                      <p:cBhvr additive="base">
                                        <p:cTn id="15" dur="500"/>
                                        <p:tgtEl>
                                          <p:spTgt spid="285"/>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278"/>
                                        </p:tgtEl>
                                        <p:attrNameLst>
                                          <p:attrName>style.visibility</p:attrName>
                                        </p:attrNameLst>
                                      </p:cBhvr>
                                      <p:to>
                                        <p:strVal val="visible"/>
                                      </p:to>
                                    </p:set>
                                    <p:animEffect transition="in" filter="fade">
                                      <p:cBhvr>
                                        <p:cTn id="19" dur="500"/>
                                        <p:tgtEl>
                                          <p:spTgt spid="278"/>
                                        </p:tgtEl>
                                      </p:cBhvr>
                                    </p:animEffect>
                                  </p:childTnLst>
                                </p:cTn>
                              </p:par>
                            </p:childTnLst>
                          </p:cTn>
                        </p:par>
                        <p:par>
                          <p:cTn id="20" fill="hold">
                            <p:stCondLst>
                              <p:cond delay="3500"/>
                            </p:stCondLst>
                            <p:childTnLst>
                              <p:par>
                                <p:cTn id="21" presetID="10" presetClass="entr" presetSubtype="0" fill="hold" nodeType="afterEffect">
                                  <p:stCondLst>
                                    <p:cond delay="0"/>
                                  </p:stCondLst>
                                  <p:childTnLst>
                                    <p:set>
                                      <p:cBhvr>
                                        <p:cTn id="22" dur="1" fill="hold">
                                          <p:stCondLst>
                                            <p:cond delay="0"/>
                                          </p:stCondLst>
                                        </p:cTn>
                                        <p:tgtEl>
                                          <p:spTgt spid="278"/>
                                        </p:tgtEl>
                                        <p:attrNameLst>
                                          <p:attrName>style.visibility</p:attrName>
                                        </p:attrNameLst>
                                      </p:cBhvr>
                                      <p:to>
                                        <p:strVal val="visible"/>
                                      </p:to>
                                    </p:set>
                                    <p:animEffect transition="in" filter="fade">
                                      <p:cBhvr>
                                        <p:cTn id="23" dur="500"/>
                                        <p:tgtEl>
                                          <p:spTgt spid="278"/>
                                        </p:tgtEl>
                                      </p:cBhvr>
                                    </p:animEffect>
                                  </p:childTnLst>
                                </p:cTn>
                              </p:par>
                            </p:childTnLst>
                          </p:cTn>
                        </p:par>
                        <p:par>
                          <p:cTn id="24" fill="hold">
                            <p:stCondLst>
                              <p:cond delay="4000"/>
                            </p:stCondLst>
                            <p:childTnLst>
                              <p:par>
                                <p:cTn id="25" presetID="10" presetClass="entr" presetSubtype="0" fill="hold" nodeType="afterEffect">
                                  <p:stCondLst>
                                    <p:cond delay="0"/>
                                  </p:stCondLst>
                                  <p:childTnLst>
                                    <p:set>
                                      <p:cBhvr>
                                        <p:cTn id="26" dur="1" fill="hold">
                                          <p:stCondLst>
                                            <p:cond delay="0"/>
                                          </p:stCondLst>
                                        </p:cTn>
                                        <p:tgtEl>
                                          <p:spTgt spid="288"/>
                                        </p:tgtEl>
                                        <p:attrNameLst>
                                          <p:attrName>style.visibility</p:attrName>
                                        </p:attrNameLst>
                                      </p:cBhvr>
                                      <p:to>
                                        <p:strVal val="visible"/>
                                      </p:to>
                                    </p:set>
                                    <p:animEffect transition="in" filter="fade">
                                      <p:cBhvr>
                                        <p:cTn id="27" dur="1000"/>
                                        <p:tgtEl>
                                          <p:spTgt spid="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77</TotalTime>
  <Words>2274</Words>
  <Application>Microsoft Office PowerPoint</Application>
  <PresentationFormat>Widescreen</PresentationFormat>
  <Paragraphs>175</Paragraphs>
  <Slides>16</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Merriweather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Social Media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Monica Naureckas</dc:creator>
  <cp:lastModifiedBy>Adrienne Hahn</cp:lastModifiedBy>
  <cp:revision>11</cp:revision>
  <dcterms:modified xsi:type="dcterms:W3CDTF">2024-06-12T19:04:34Z</dcterms:modified>
</cp:coreProperties>
</file>